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</p:sldMasterIdLst>
  <p:notesMasterIdLst>
    <p:notesMasterId r:id="rId42"/>
  </p:notesMasterIdLst>
  <p:handoutMasterIdLst>
    <p:handoutMasterId r:id="rId43"/>
  </p:handoutMasterIdLst>
  <p:sldIdLst>
    <p:sldId id="259" r:id="rId4"/>
    <p:sldId id="302" r:id="rId5"/>
    <p:sldId id="301" r:id="rId6"/>
    <p:sldId id="257" r:id="rId7"/>
    <p:sldId id="291" r:id="rId8"/>
    <p:sldId id="290" r:id="rId9"/>
    <p:sldId id="260" r:id="rId10"/>
    <p:sldId id="294" r:id="rId11"/>
    <p:sldId id="295" r:id="rId12"/>
    <p:sldId id="292" r:id="rId13"/>
    <p:sldId id="293" r:id="rId14"/>
    <p:sldId id="261" r:id="rId15"/>
    <p:sldId id="262" r:id="rId16"/>
    <p:sldId id="268" r:id="rId17"/>
    <p:sldId id="263" r:id="rId18"/>
    <p:sldId id="278" r:id="rId19"/>
    <p:sldId id="279" r:id="rId20"/>
    <p:sldId id="282" r:id="rId21"/>
    <p:sldId id="281" r:id="rId22"/>
    <p:sldId id="273" r:id="rId23"/>
    <p:sldId id="284" r:id="rId24"/>
    <p:sldId id="285" r:id="rId25"/>
    <p:sldId id="286" r:id="rId26"/>
    <p:sldId id="280" r:id="rId27"/>
    <p:sldId id="270" r:id="rId28"/>
    <p:sldId id="283" r:id="rId29"/>
    <p:sldId id="274" r:id="rId30"/>
    <p:sldId id="300" r:id="rId31"/>
    <p:sldId id="275" r:id="rId32"/>
    <p:sldId id="276" r:id="rId33"/>
    <p:sldId id="277" r:id="rId34"/>
    <p:sldId id="287" r:id="rId35"/>
    <p:sldId id="271" r:id="rId36"/>
    <p:sldId id="272" r:id="rId37"/>
    <p:sldId id="296" r:id="rId38"/>
    <p:sldId id="297" r:id="rId39"/>
    <p:sldId id="298" r:id="rId40"/>
    <p:sldId id="299" r:id="rId41"/>
  </p:sldIdLst>
  <p:sldSz cx="9144000" cy="6858000" type="screen4x3"/>
  <p:notesSz cx="6858000" cy="9144000"/>
  <p:defaultTextStyle>
    <a:defPPr>
      <a:defRPr lang="nl-NL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Trebuchet MS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Trebuchet MS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Trebuchet MS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Trebuchet MS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11111"/>
    <a:srgbClr val="000066"/>
    <a:srgbClr val="00FF00"/>
    <a:srgbClr val="003399"/>
    <a:srgbClr val="325E88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197" autoAdjust="0"/>
    <p:restoredTop sz="94636" autoAdjust="0"/>
  </p:normalViewPr>
  <p:slideViewPr>
    <p:cSldViewPr showGuides="1">
      <p:cViewPr varScale="1">
        <p:scale>
          <a:sx n="104" d="100"/>
          <a:sy n="104" d="100"/>
        </p:scale>
        <p:origin x="-336" y="186"/>
      </p:cViewPr>
      <p:guideLst>
        <p:guide orient="horz" pos="338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142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58842443729904"/>
          <c:y val="0.17948717948717982"/>
          <c:w val="0.48231511254019294"/>
          <c:h val="0.64102564102564163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30553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00FF00"/>
              </a:solidFill>
              <a:ln w="30553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0000"/>
              </a:solidFill>
              <a:ln w="30553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61105">
                <a:noFill/>
              </a:ln>
            </c:spPr>
            <c:txPr>
              <a:bodyPr/>
              <a:lstStyle/>
              <a:p>
                <a:pPr>
                  <a:defRPr sz="403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Percent val="1"/>
            <c:showLeaderLines val="1"/>
          </c:dLbls>
          <c:cat>
            <c:strRef>
              <c:f>Sheet1!$A$1:$A$2</c:f>
              <c:strCache>
                <c:ptCount val="2"/>
                <c:pt idx="0">
                  <c:v>Ace</c:v>
                </c:pt>
                <c:pt idx="1">
                  <c:v>Rookie</c:v>
                </c:pt>
              </c:strCache>
            </c:strRef>
          </c:cat>
          <c:val>
            <c:numRef>
              <c:f>Sheet1!$B$1:$B$2</c:f>
              <c:numCache>
                <c:formatCode>0%</c:formatCode>
                <c:ptCount val="2"/>
                <c:pt idx="0">
                  <c:v>0.16000000000000011</c:v>
                </c:pt>
                <c:pt idx="1">
                  <c:v>0.64000000000000046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 w="23030">
          <a:noFill/>
        </a:ln>
      </c:spPr>
    </c:plotArea>
    <c:plotVisOnly val="1"/>
    <c:dispBlanksAs val="zero"/>
  </c:chart>
  <c:spPr>
    <a:noFill/>
    <a:ln w="7638">
      <a:noFill/>
      <a:prstDash val="solid"/>
    </a:ln>
  </c:spPr>
  <c:txPr>
    <a:bodyPr/>
    <a:lstStyle/>
    <a:p>
      <a:pPr>
        <a:defRPr sz="403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68E057F-4121-4993-9843-15B2E2FFFE6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0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2005BE9-BCA7-4C23-9F40-9C2609C2C6A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17C00-ECF9-4107-A61B-39925A8EF792}" type="slidenum">
              <a:rPr lang="nl-NL" smtClean="0"/>
              <a:pPr/>
              <a:t>13</a:t>
            </a:fld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BDDDD-DF2A-4C06-931C-B0F2A276D50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B4753-CC28-496C-B1FA-0CDD1002103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8150" y="476250"/>
            <a:ext cx="2105025" cy="5545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476250"/>
            <a:ext cx="6167437" cy="5545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31AE8-9AE2-4E85-8C07-0BEA02718DF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1A264-370B-4DEB-A9D8-AAEE460C943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E936D-0EF8-48AF-AABD-D170E164788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8004F-E3B1-4564-A3CC-23A5BC73DE0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A2ACC-6478-4CDF-96F5-FB04C7A5E98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2F375-0AE2-4E5C-82B1-633917610D7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E2C89-58D3-4011-B8CA-9090BCF9AF8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26EAF-80AB-4947-A14F-3F4ACA5ED87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268BA-ECFF-4E22-B34D-7646CDEE422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AD8D0-D8B9-4215-ACF0-C1CE75D5D17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165AC-EB00-4F66-8B83-F986AC43F77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B7F1A-8EBA-47F5-A3D5-B4BC10F3D73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4975" y="476250"/>
            <a:ext cx="2108200" cy="5545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175375" cy="5545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66ED1-BF87-4E67-8422-2D53CA83773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99B7E-BDD6-4E53-ADC2-327B01AD60E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93A9-33F3-4E9F-B5CA-1B5FB9F1120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2998F-AD56-468E-B30A-3CD5F59318A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225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12875"/>
            <a:ext cx="4033838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A5047-953D-4543-AB34-800D38A7857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230E6-2594-4CB0-ACFC-97E4C949F47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6CF6F-6AB1-4167-A43B-37BF9210747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C4CF4-7CFC-4255-91DD-EF953BBD2E1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F0DC0-881C-4121-A3D4-5270C8F4F8B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EA54B-44F3-441D-90D3-840EE78AC6C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E5CE6-B64C-47C1-9A8A-8FCAF654E9E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7E44D-228B-48AA-B03A-139FED8AC73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4975" y="476250"/>
            <a:ext cx="2108200" cy="5545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175375" cy="5545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96920-909C-4FA6-87FE-BFCDFFD5311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304800"/>
            <a:ext cx="532765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304800"/>
            <a:ext cx="532765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27487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27488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2505F-83A4-418C-9F8C-94CDF2163E7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9F162-0090-48D2-80B9-8ADD2009AFA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2450E-6325-485D-9781-9482E64AD53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8185C-822F-4494-9373-0AFF4758272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A0AD1-40A9-4B99-ACA3-4CC1421BA53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42C82-F721-4134-BF04-F35C87F96ED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9975" y="476250"/>
            <a:ext cx="6553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DUT Formula Student Racing Team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073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  <a:p>
            <a:pPr lvl="4"/>
            <a:endParaRPr lang="nl-NL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245225"/>
            <a:ext cx="11620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14F44134-3B74-44F8-8541-D9061DDB8B6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25E88"/>
        </a:buClr>
        <a:buChar char="•"/>
        <a:defRPr sz="2800">
          <a:solidFill>
            <a:srgbClr val="11111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25E88"/>
        </a:buClr>
        <a:buChar char="•"/>
        <a:defRPr sz="2400">
          <a:solidFill>
            <a:srgbClr val="11111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25E88"/>
        </a:buClr>
        <a:buChar char="•"/>
        <a:defRPr sz="2000">
          <a:solidFill>
            <a:srgbClr val="11111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25E88"/>
        </a:buClr>
        <a:buChar char="•"/>
        <a:defRPr sz="2000">
          <a:solidFill>
            <a:srgbClr val="11111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25E88"/>
        </a:buClr>
        <a:buChar char="•"/>
        <a:defRPr sz="1600">
          <a:solidFill>
            <a:srgbClr val="11111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25E88"/>
        </a:buClr>
        <a:buChar char="•"/>
        <a:defRPr sz="1600">
          <a:solidFill>
            <a:srgbClr val="11111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25E88"/>
        </a:buClr>
        <a:buChar char="•"/>
        <a:defRPr sz="1600">
          <a:solidFill>
            <a:srgbClr val="11111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25E88"/>
        </a:buClr>
        <a:buChar char="•"/>
        <a:defRPr sz="1600">
          <a:solidFill>
            <a:srgbClr val="11111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25E88"/>
        </a:buClr>
        <a:buChar char="•"/>
        <a:defRPr sz="1600">
          <a:solidFill>
            <a:srgbClr val="11111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9975" y="476250"/>
            <a:ext cx="6553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Sheet titel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55301" name="Text Box 5"/>
          <p:cNvSpPr txBox="1">
            <a:spLocks noChangeArrowheads="1"/>
          </p:cNvSpPr>
          <p:nvPr userDrawn="1"/>
        </p:nvSpPr>
        <p:spPr bwMode="auto">
          <a:xfrm>
            <a:off x="7164388" y="6237288"/>
            <a:ext cx="12239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en-US" sz="1800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245225"/>
            <a:ext cx="11620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00" b="1"/>
            </a:lvl1pPr>
          </a:lstStyle>
          <a:p>
            <a:pPr>
              <a:defRPr/>
            </a:pPr>
            <a:fld id="{7486E70D-17EA-4DDE-9262-F353652A84D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5304" name="Rectangle 8"/>
          <p:cNvSpPr>
            <a:spLocks noChangeArrowheads="1"/>
          </p:cNvSpPr>
          <p:nvPr userDrawn="1"/>
        </p:nvSpPr>
        <p:spPr bwMode="auto">
          <a:xfrm>
            <a:off x="3563938" y="6237288"/>
            <a:ext cx="187166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nl-NL" sz="1500" b="1"/>
              <a:t>DUT Racing Team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25E88"/>
        </a:buClr>
        <a:buChar char="•"/>
        <a:defRPr sz="2600">
          <a:solidFill>
            <a:srgbClr val="11111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25E88"/>
        </a:buClr>
        <a:buChar char="•"/>
        <a:defRPr sz="2400">
          <a:solidFill>
            <a:srgbClr val="11111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25E88"/>
        </a:buClr>
        <a:buChar char="•"/>
        <a:defRPr sz="2000">
          <a:solidFill>
            <a:srgbClr val="11111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25E88"/>
        </a:buClr>
        <a:buChar char="•"/>
        <a:defRPr sz="2000">
          <a:solidFill>
            <a:srgbClr val="11111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25E88"/>
        </a:buClr>
        <a:buChar char="•"/>
        <a:defRPr sz="1600">
          <a:solidFill>
            <a:srgbClr val="11111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25E88"/>
        </a:buClr>
        <a:buChar char="•"/>
        <a:defRPr sz="1600">
          <a:solidFill>
            <a:srgbClr val="11111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25E88"/>
        </a:buClr>
        <a:buChar char="•"/>
        <a:defRPr sz="1600">
          <a:solidFill>
            <a:srgbClr val="11111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25E88"/>
        </a:buClr>
        <a:buChar char="•"/>
        <a:defRPr sz="1600">
          <a:solidFill>
            <a:srgbClr val="11111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25E88"/>
        </a:buClr>
        <a:buChar char="•"/>
        <a:defRPr sz="1600">
          <a:solidFill>
            <a:srgbClr val="11111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9975" y="476250"/>
            <a:ext cx="6553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Sheet titel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1848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245225"/>
            <a:ext cx="11620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00" b="1"/>
            </a:lvl1pPr>
          </a:lstStyle>
          <a:p>
            <a:pPr>
              <a:defRPr/>
            </a:pPr>
            <a:fld id="{6CBBD6FE-D5C5-461D-8F33-5D1F3A220D2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125959" name="Rectangle 7"/>
          <p:cNvSpPr>
            <a:spLocks noChangeArrowheads="1"/>
          </p:cNvSpPr>
          <p:nvPr userDrawn="1"/>
        </p:nvSpPr>
        <p:spPr bwMode="auto">
          <a:xfrm>
            <a:off x="3563938" y="6237288"/>
            <a:ext cx="187166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nl-NL" sz="1500" b="1"/>
              <a:t>DUT Racing Team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25E88"/>
        </a:buClr>
        <a:buChar char="•"/>
        <a:defRPr sz="2600">
          <a:solidFill>
            <a:srgbClr val="11111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25E88"/>
        </a:buClr>
        <a:buChar char="•"/>
        <a:defRPr sz="2400">
          <a:solidFill>
            <a:srgbClr val="11111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25E88"/>
        </a:buClr>
        <a:buChar char="•"/>
        <a:defRPr sz="2000">
          <a:solidFill>
            <a:srgbClr val="11111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25E88"/>
        </a:buClr>
        <a:buChar char="•"/>
        <a:defRPr sz="2000">
          <a:solidFill>
            <a:srgbClr val="11111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25E88"/>
        </a:buClr>
        <a:buChar char="•"/>
        <a:defRPr sz="1600">
          <a:solidFill>
            <a:srgbClr val="11111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25E88"/>
        </a:buClr>
        <a:buChar char="•"/>
        <a:defRPr sz="1600">
          <a:solidFill>
            <a:srgbClr val="11111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25E88"/>
        </a:buClr>
        <a:buChar char="•"/>
        <a:defRPr sz="1600">
          <a:solidFill>
            <a:srgbClr val="11111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25E88"/>
        </a:buClr>
        <a:buChar char="•"/>
        <a:defRPr sz="1600">
          <a:solidFill>
            <a:srgbClr val="11111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25E88"/>
        </a:buClr>
        <a:buChar char="•"/>
        <a:defRPr sz="1600">
          <a:solidFill>
            <a:srgbClr val="11111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4.xml"/><Relationship Id="rId1" Type="http://schemas.openxmlformats.org/officeDocument/2006/relationships/video" Target="file:///D:\FS\Presentatiefilm.wmv" TargetMode="Externa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oleObject" Target="../embeddings/Microsoft_Office_Excel_97-2003_Worksheet3.xls"/><Relationship Id="rId7" Type="http://schemas.openxmlformats.org/officeDocument/2006/relationships/image" Target="../media/image56.jpe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5.jpeg"/><Relationship Id="rId5" Type="http://schemas.openxmlformats.org/officeDocument/2006/relationships/oleObject" Target="../embeddings/Microsoft_Office_Excel_97-2003_Worksheet4.xls"/><Relationship Id="rId4" Type="http://schemas.openxmlformats.org/officeDocument/2006/relationships/image" Target="../media/image5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oleObject" Target="../embeddings/Microsoft_Office_Excel_97-2003_Worksheet5.xls"/><Relationship Id="rId7" Type="http://schemas.openxmlformats.org/officeDocument/2006/relationships/image" Target="../media/image60.jpe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5.jpeg"/><Relationship Id="rId5" Type="http://schemas.openxmlformats.org/officeDocument/2006/relationships/oleObject" Target="../embeddings/Microsoft_Office_Excel_97-2003_Worksheet6.xls"/><Relationship Id="rId4" Type="http://schemas.openxmlformats.org/officeDocument/2006/relationships/image" Target="../media/image54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7177A2-81C2-485F-85B0-38611392FA96}" type="slidenum">
              <a:rPr lang="nl-NL" smtClean="0"/>
              <a:pPr/>
              <a:t>1</a:t>
            </a:fld>
            <a:endParaRPr lang="nl-NL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err="1" smtClean="0"/>
              <a:t>Launch</a:t>
            </a:r>
            <a:r>
              <a:rPr lang="nl-NL" dirty="0" smtClean="0"/>
              <a:t> of the </a:t>
            </a:r>
            <a:r>
              <a:rPr lang="nl-NL" sz="4400" dirty="0" err="1" smtClean="0">
                <a:latin typeface="Script MT Bold" pitchFamily="66" charset="0"/>
              </a:rPr>
              <a:t>Razor</a:t>
            </a:r>
            <a:endParaRPr lang="nl-NL" sz="3200" dirty="0" smtClean="0">
              <a:latin typeface="Script MT Bold" pitchFamily="66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07375" cy="44640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sz="3600" smtClean="0"/>
              <a:t>The Ultimate Weekend Racer</a:t>
            </a:r>
            <a:endParaRPr lang="nl-NL" sz="2400" smtClean="0">
              <a:solidFill>
                <a:srgbClr val="32608D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NL" sz="2400" smtClean="0">
              <a:solidFill>
                <a:srgbClr val="32608D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NL" sz="2400" smtClean="0">
              <a:solidFill>
                <a:srgbClr val="32608D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NL" sz="2400" smtClean="0">
              <a:solidFill>
                <a:srgbClr val="32608D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NL" sz="2400" smtClean="0">
              <a:solidFill>
                <a:srgbClr val="32608D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NL" sz="2400" smtClean="0">
              <a:solidFill>
                <a:srgbClr val="32608D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NL" sz="2400" smtClean="0">
              <a:solidFill>
                <a:srgbClr val="32608D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sz="2400" smtClean="0">
                <a:solidFill>
                  <a:srgbClr val="32608D"/>
                </a:solidFill>
              </a:rPr>
              <a:t>Name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NL" sz="2400" smtClean="0">
              <a:solidFill>
                <a:srgbClr val="32608D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solidFill>
                  <a:srgbClr val="325E88"/>
                </a:solidFill>
              </a:rPr>
              <a:t>4 July, 2007</a:t>
            </a:r>
          </a:p>
        </p:txBody>
      </p:sp>
      <p:pic>
        <p:nvPicPr>
          <p:cNvPr id="7173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914400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407A2D-2E2C-4C71-BAA7-16BB786C12F3}" type="slidenum">
              <a:rPr lang="nl-NL" smtClean="0"/>
              <a:pPr/>
              <a:t>10</a:t>
            </a:fld>
            <a:endParaRPr lang="nl-NL" smtClean="0"/>
          </a:p>
        </p:txBody>
      </p:sp>
      <p:sp>
        <p:nvSpPr>
          <p:cNvPr id="14339" name="Text Box 35"/>
          <p:cNvSpPr txBox="1">
            <a:spLocks noChangeArrowheads="1"/>
          </p:cNvSpPr>
          <p:nvPr/>
        </p:nvSpPr>
        <p:spPr bwMode="auto">
          <a:xfrm>
            <a:off x="5673725" y="5721350"/>
            <a:ext cx="887413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GP2</a:t>
            </a:r>
          </a:p>
        </p:txBody>
      </p:sp>
      <p:sp>
        <p:nvSpPr>
          <p:cNvPr id="14340" name="Text Box 36"/>
          <p:cNvSpPr txBox="1">
            <a:spLocks noChangeArrowheads="1"/>
          </p:cNvSpPr>
          <p:nvPr/>
        </p:nvSpPr>
        <p:spPr bwMode="auto">
          <a:xfrm>
            <a:off x="6970713" y="5721350"/>
            <a:ext cx="630237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F1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Market Europe</a:t>
            </a:r>
            <a:endParaRPr lang="en-US" smtClean="0"/>
          </a:p>
        </p:txBody>
      </p:sp>
      <p:sp>
        <p:nvSpPr>
          <p:cNvPr id="14342" name="Line 4"/>
          <p:cNvSpPr>
            <a:spLocks noChangeShapeType="1"/>
          </p:cNvSpPr>
          <p:nvPr/>
        </p:nvSpPr>
        <p:spPr bwMode="auto">
          <a:xfrm>
            <a:off x="1692275" y="5807075"/>
            <a:ext cx="6192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Line 5"/>
          <p:cNvSpPr>
            <a:spLocks noChangeShapeType="1"/>
          </p:cNvSpPr>
          <p:nvPr/>
        </p:nvSpPr>
        <p:spPr bwMode="auto">
          <a:xfrm flipV="1">
            <a:off x="1692275" y="1919288"/>
            <a:ext cx="0" cy="3887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2124075" y="2185988"/>
            <a:ext cx="431800" cy="3602037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4572000" y="5426075"/>
            <a:ext cx="431800" cy="36195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5795963" y="5643563"/>
            <a:ext cx="431800" cy="144462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Rectangle 13"/>
          <p:cNvSpPr>
            <a:spLocks noChangeArrowheads="1"/>
          </p:cNvSpPr>
          <p:nvPr/>
        </p:nvSpPr>
        <p:spPr bwMode="auto">
          <a:xfrm>
            <a:off x="7019925" y="5715000"/>
            <a:ext cx="431800" cy="7302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Rectangle 20"/>
          <p:cNvSpPr>
            <a:spLocks noChangeArrowheads="1"/>
          </p:cNvSpPr>
          <p:nvPr/>
        </p:nvSpPr>
        <p:spPr bwMode="auto">
          <a:xfrm>
            <a:off x="3348038" y="4849813"/>
            <a:ext cx="431800" cy="936625"/>
          </a:xfrm>
          <a:prstGeom prst="rect">
            <a:avLst/>
          </a:prstGeom>
          <a:gradFill rotWithShape="1">
            <a:gsLst>
              <a:gs pos="0">
                <a:srgbClr val="005E76"/>
              </a:gs>
              <a:gs pos="100000">
                <a:srgbClr val="00CC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Line 28"/>
          <p:cNvSpPr>
            <a:spLocks noChangeShapeType="1"/>
          </p:cNvSpPr>
          <p:nvPr/>
        </p:nvSpPr>
        <p:spPr bwMode="auto">
          <a:xfrm>
            <a:off x="1579563" y="5661025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Line 29"/>
          <p:cNvSpPr>
            <a:spLocks noChangeShapeType="1"/>
          </p:cNvSpPr>
          <p:nvPr/>
        </p:nvSpPr>
        <p:spPr bwMode="auto">
          <a:xfrm>
            <a:off x="1579563" y="2174875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31"/>
          <p:cNvSpPr txBox="1">
            <a:spLocks noChangeArrowheads="1"/>
          </p:cNvSpPr>
          <p:nvPr/>
        </p:nvSpPr>
        <p:spPr bwMode="auto">
          <a:xfrm>
            <a:off x="384175" y="1903413"/>
            <a:ext cx="1204913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150 K</a:t>
            </a:r>
          </a:p>
        </p:txBody>
      </p:sp>
      <p:sp>
        <p:nvSpPr>
          <p:cNvPr id="14352" name="Text Box 32"/>
          <p:cNvSpPr txBox="1">
            <a:spLocks noChangeArrowheads="1"/>
          </p:cNvSpPr>
          <p:nvPr/>
        </p:nvSpPr>
        <p:spPr bwMode="auto">
          <a:xfrm>
            <a:off x="395288" y="5373688"/>
            <a:ext cx="11938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&lt; 100</a:t>
            </a:r>
          </a:p>
        </p:txBody>
      </p:sp>
      <p:sp>
        <p:nvSpPr>
          <p:cNvPr id="14353" name="Text Box 33"/>
          <p:cNvSpPr txBox="1">
            <a:spLocks noChangeArrowheads="1"/>
          </p:cNvSpPr>
          <p:nvPr/>
        </p:nvSpPr>
        <p:spPr bwMode="auto">
          <a:xfrm>
            <a:off x="1641475" y="5721350"/>
            <a:ext cx="14668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Karting</a:t>
            </a:r>
          </a:p>
        </p:txBody>
      </p:sp>
      <p:sp>
        <p:nvSpPr>
          <p:cNvPr id="14354" name="Text Box 34"/>
          <p:cNvSpPr txBox="1">
            <a:spLocks noChangeArrowheads="1"/>
          </p:cNvSpPr>
          <p:nvPr/>
        </p:nvSpPr>
        <p:spPr bwMode="auto">
          <a:xfrm>
            <a:off x="4089400" y="5721350"/>
            <a:ext cx="134302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F Ford</a:t>
            </a:r>
          </a:p>
        </p:txBody>
      </p:sp>
      <p:sp>
        <p:nvSpPr>
          <p:cNvPr id="301093" name="Text Box 37"/>
          <p:cNvSpPr txBox="1">
            <a:spLocks noChangeArrowheads="1"/>
          </p:cNvSpPr>
          <p:nvPr/>
        </p:nvSpPr>
        <p:spPr bwMode="auto">
          <a:xfrm>
            <a:off x="3276600" y="3141663"/>
            <a:ext cx="62865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80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238" name="Text Box 38"/>
          <p:cNvSpPr txBox="1">
            <a:spLocks noChangeArrowheads="1"/>
          </p:cNvSpPr>
          <p:nvPr/>
        </p:nvSpPr>
        <p:spPr bwMode="auto">
          <a:xfrm rot="-2700000">
            <a:off x="4643438" y="4437063"/>
            <a:ext cx="1319212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$ 50 K</a:t>
            </a:r>
          </a:p>
        </p:txBody>
      </p:sp>
      <p:sp>
        <p:nvSpPr>
          <p:cNvPr id="14357" name="Text Box 39"/>
          <p:cNvSpPr txBox="1">
            <a:spLocks noChangeArrowheads="1"/>
          </p:cNvSpPr>
          <p:nvPr/>
        </p:nvSpPr>
        <p:spPr bwMode="auto">
          <a:xfrm rot="-5400000">
            <a:off x="-1010444" y="3502819"/>
            <a:ext cx="2570163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Cars per year</a:t>
            </a:r>
          </a:p>
        </p:txBody>
      </p:sp>
      <p:sp>
        <p:nvSpPr>
          <p:cNvPr id="9240" name="Text Box 40"/>
          <p:cNvSpPr txBox="1">
            <a:spLocks noChangeArrowheads="1"/>
          </p:cNvSpPr>
          <p:nvPr/>
        </p:nvSpPr>
        <p:spPr bwMode="auto">
          <a:xfrm rot="-2700000">
            <a:off x="2051050" y="1455738"/>
            <a:ext cx="109537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$ 5 K</a:t>
            </a:r>
          </a:p>
        </p:txBody>
      </p:sp>
      <p:sp>
        <p:nvSpPr>
          <p:cNvPr id="9241" name="Text Box 41"/>
          <p:cNvSpPr txBox="1">
            <a:spLocks noChangeArrowheads="1"/>
          </p:cNvSpPr>
          <p:nvPr/>
        </p:nvSpPr>
        <p:spPr bwMode="auto">
          <a:xfrm rot="-2700000">
            <a:off x="6948488" y="4508500"/>
            <a:ext cx="1906587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$ 5.000 K</a:t>
            </a:r>
          </a:p>
        </p:txBody>
      </p:sp>
      <p:sp>
        <p:nvSpPr>
          <p:cNvPr id="9242" name="Text Box 42"/>
          <p:cNvSpPr txBox="1">
            <a:spLocks noChangeArrowheads="1"/>
          </p:cNvSpPr>
          <p:nvPr/>
        </p:nvSpPr>
        <p:spPr bwMode="auto">
          <a:xfrm rot="-2700000">
            <a:off x="5795963" y="4581525"/>
            <a:ext cx="15430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$ 100 K</a:t>
            </a:r>
          </a:p>
        </p:txBody>
      </p:sp>
      <p:sp>
        <p:nvSpPr>
          <p:cNvPr id="301099" name="Line 43"/>
          <p:cNvSpPr>
            <a:spLocks noChangeShapeType="1"/>
          </p:cNvSpPr>
          <p:nvPr/>
        </p:nvSpPr>
        <p:spPr bwMode="auto">
          <a:xfrm>
            <a:off x="1579563" y="4868863"/>
            <a:ext cx="215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1100" name="Text Box 44"/>
          <p:cNvSpPr txBox="1">
            <a:spLocks noChangeArrowheads="1"/>
          </p:cNvSpPr>
          <p:nvPr/>
        </p:nvSpPr>
        <p:spPr bwMode="auto">
          <a:xfrm>
            <a:off x="831850" y="4581525"/>
            <a:ext cx="757238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rgbClr val="FF0000"/>
                </a:solidFill>
              </a:rPr>
              <a:t>5 K</a:t>
            </a:r>
          </a:p>
        </p:txBody>
      </p:sp>
      <p:sp>
        <p:nvSpPr>
          <p:cNvPr id="301102" name="Text Box 46"/>
          <p:cNvSpPr txBox="1">
            <a:spLocks noChangeArrowheads="1"/>
          </p:cNvSpPr>
          <p:nvPr/>
        </p:nvSpPr>
        <p:spPr bwMode="auto">
          <a:xfrm rot="-2700000">
            <a:off x="3276600" y="4005263"/>
            <a:ext cx="1319213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rgbClr val="FF0000"/>
                </a:solidFill>
              </a:rPr>
              <a:t>$ 25 K</a:t>
            </a:r>
          </a:p>
        </p:txBody>
      </p:sp>
      <p:sp>
        <p:nvSpPr>
          <p:cNvPr id="31" name="AutoShape 48"/>
          <p:cNvSpPr>
            <a:spLocks noChangeArrowheads="1"/>
          </p:cNvSpPr>
          <p:nvPr/>
        </p:nvSpPr>
        <p:spPr bwMode="auto">
          <a:xfrm>
            <a:off x="3581400" y="1436688"/>
            <a:ext cx="4894263" cy="1987550"/>
          </a:xfrm>
          <a:prstGeom prst="irregularSeal2">
            <a:avLst/>
          </a:prstGeom>
          <a:solidFill>
            <a:srgbClr val="FFFF00"/>
          </a:solidFill>
          <a:ln w="762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latin typeface="Verdana" pitchFamily="34" charset="0"/>
            </a:endParaRPr>
          </a:p>
        </p:txBody>
      </p:sp>
      <p:sp>
        <p:nvSpPr>
          <p:cNvPr id="32" name="Text Box 49"/>
          <p:cNvSpPr txBox="1">
            <a:spLocks noChangeArrowheads="1"/>
          </p:cNvSpPr>
          <p:nvPr/>
        </p:nvSpPr>
        <p:spPr bwMode="auto">
          <a:xfrm rot="21218996">
            <a:off x="3367088" y="2068513"/>
            <a:ext cx="4897437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accent6">
                <a:lumMod val="60000"/>
                <a:lumOff val="4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nl-N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$ 125 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01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93" grpId="0"/>
      <p:bldP spid="9238" grpId="0"/>
      <p:bldP spid="9240" grpId="0"/>
      <p:bldP spid="9241" grpId="0"/>
      <p:bldP spid="9242" grpId="0"/>
      <p:bldP spid="301099" grpId="0" animBg="1"/>
      <p:bldP spid="301100" grpId="0"/>
      <p:bldP spid="301102" grpId="0"/>
      <p:bldP spid="31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4A2E283-8459-4E21-A37B-8AC1B44FEF1B}" type="slidenum">
              <a:rPr lang="nl-NL" smtClean="0"/>
              <a:pPr/>
              <a:t>11</a:t>
            </a:fld>
            <a:endParaRPr lang="nl-NL" smtClean="0"/>
          </a:p>
        </p:txBody>
      </p:sp>
      <p:sp>
        <p:nvSpPr>
          <p:cNvPr id="15363" name="Text Box 35"/>
          <p:cNvSpPr txBox="1">
            <a:spLocks noChangeArrowheads="1"/>
          </p:cNvSpPr>
          <p:nvPr/>
        </p:nvSpPr>
        <p:spPr bwMode="auto">
          <a:xfrm>
            <a:off x="5673725" y="5721350"/>
            <a:ext cx="887413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GP2</a:t>
            </a:r>
          </a:p>
        </p:txBody>
      </p:sp>
      <p:sp>
        <p:nvSpPr>
          <p:cNvPr id="301104" name="AutoShape 48"/>
          <p:cNvSpPr>
            <a:spLocks noChangeArrowheads="1"/>
          </p:cNvSpPr>
          <p:nvPr/>
        </p:nvSpPr>
        <p:spPr bwMode="auto">
          <a:xfrm>
            <a:off x="3581400" y="1436688"/>
            <a:ext cx="4894263" cy="1987550"/>
          </a:xfrm>
          <a:prstGeom prst="irregularSeal2">
            <a:avLst/>
          </a:prstGeom>
          <a:solidFill>
            <a:srgbClr val="FFFF00"/>
          </a:solidFill>
          <a:ln w="762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latin typeface="Verdana" pitchFamily="34" charset="0"/>
            </a:endParaRPr>
          </a:p>
        </p:txBody>
      </p:sp>
      <p:sp>
        <p:nvSpPr>
          <p:cNvPr id="301105" name="Text Box 49"/>
          <p:cNvSpPr txBox="1">
            <a:spLocks noChangeArrowheads="1"/>
          </p:cNvSpPr>
          <p:nvPr/>
        </p:nvSpPr>
        <p:spPr bwMode="auto">
          <a:xfrm rot="21218996">
            <a:off x="3367088" y="2068513"/>
            <a:ext cx="4897437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accent6">
                <a:lumMod val="60000"/>
                <a:lumOff val="4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nl-N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$ 125 M</a:t>
            </a:r>
          </a:p>
        </p:txBody>
      </p:sp>
      <p:sp>
        <p:nvSpPr>
          <p:cNvPr id="15366" name="Text Box 36"/>
          <p:cNvSpPr txBox="1">
            <a:spLocks noChangeArrowheads="1"/>
          </p:cNvSpPr>
          <p:nvPr/>
        </p:nvSpPr>
        <p:spPr bwMode="auto">
          <a:xfrm>
            <a:off x="6970713" y="5721350"/>
            <a:ext cx="630237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F1</a:t>
            </a:r>
          </a:p>
        </p:txBody>
      </p:sp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Market Europe</a:t>
            </a:r>
            <a:endParaRPr lang="en-US" smtClean="0"/>
          </a:p>
        </p:txBody>
      </p:sp>
      <p:sp>
        <p:nvSpPr>
          <p:cNvPr id="15368" name="Line 4"/>
          <p:cNvSpPr>
            <a:spLocks noChangeShapeType="1"/>
          </p:cNvSpPr>
          <p:nvPr/>
        </p:nvSpPr>
        <p:spPr bwMode="auto">
          <a:xfrm>
            <a:off x="1692275" y="5807075"/>
            <a:ext cx="6192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5"/>
          <p:cNvSpPr>
            <a:spLocks noChangeShapeType="1"/>
          </p:cNvSpPr>
          <p:nvPr/>
        </p:nvSpPr>
        <p:spPr bwMode="auto">
          <a:xfrm flipV="1">
            <a:off x="1692275" y="1919288"/>
            <a:ext cx="0" cy="3887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6"/>
          <p:cNvSpPr>
            <a:spLocks noChangeArrowheads="1"/>
          </p:cNvSpPr>
          <p:nvPr/>
        </p:nvSpPr>
        <p:spPr bwMode="auto">
          <a:xfrm>
            <a:off x="2124075" y="2185988"/>
            <a:ext cx="431800" cy="3602037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4572000" y="5426075"/>
            <a:ext cx="431800" cy="36195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5795963" y="5643563"/>
            <a:ext cx="431800" cy="144462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7019925" y="5715000"/>
            <a:ext cx="431800" cy="7302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1076" name="Rectangle 20"/>
          <p:cNvSpPr>
            <a:spLocks noChangeArrowheads="1"/>
          </p:cNvSpPr>
          <p:nvPr/>
        </p:nvSpPr>
        <p:spPr bwMode="auto">
          <a:xfrm>
            <a:off x="3348038" y="4849813"/>
            <a:ext cx="431800" cy="936625"/>
          </a:xfrm>
          <a:prstGeom prst="rect">
            <a:avLst/>
          </a:prstGeom>
          <a:gradFill rotWithShape="1">
            <a:gsLst>
              <a:gs pos="0">
                <a:srgbClr val="005E76"/>
              </a:gs>
              <a:gs pos="100000">
                <a:srgbClr val="00CC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28"/>
          <p:cNvSpPr>
            <a:spLocks noChangeShapeType="1"/>
          </p:cNvSpPr>
          <p:nvPr/>
        </p:nvSpPr>
        <p:spPr bwMode="auto">
          <a:xfrm>
            <a:off x="1579563" y="5661025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Line 29"/>
          <p:cNvSpPr>
            <a:spLocks noChangeShapeType="1"/>
          </p:cNvSpPr>
          <p:nvPr/>
        </p:nvSpPr>
        <p:spPr bwMode="auto">
          <a:xfrm>
            <a:off x="1579563" y="2174875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Text Box 31"/>
          <p:cNvSpPr txBox="1">
            <a:spLocks noChangeArrowheads="1"/>
          </p:cNvSpPr>
          <p:nvPr/>
        </p:nvSpPr>
        <p:spPr bwMode="auto">
          <a:xfrm>
            <a:off x="384175" y="1903413"/>
            <a:ext cx="1204913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150 K</a:t>
            </a:r>
          </a:p>
        </p:txBody>
      </p:sp>
      <p:sp>
        <p:nvSpPr>
          <p:cNvPr id="15378" name="Text Box 32"/>
          <p:cNvSpPr txBox="1">
            <a:spLocks noChangeArrowheads="1"/>
          </p:cNvSpPr>
          <p:nvPr/>
        </p:nvSpPr>
        <p:spPr bwMode="auto">
          <a:xfrm>
            <a:off x="395288" y="5373688"/>
            <a:ext cx="11938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&lt; 100</a:t>
            </a:r>
          </a:p>
        </p:txBody>
      </p:sp>
      <p:sp>
        <p:nvSpPr>
          <p:cNvPr id="15379" name="Text Box 33"/>
          <p:cNvSpPr txBox="1">
            <a:spLocks noChangeArrowheads="1"/>
          </p:cNvSpPr>
          <p:nvPr/>
        </p:nvSpPr>
        <p:spPr bwMode="auto">
          <a:xfrm>
            <a:off x="1641475" y="5721350"/>
            <a:ext cx="14668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Karting</a:t>
            </a:r>
          </a:p>
        </p:txBody>
      </p:sp>
      <p:sp>
        <p:nvSpPr>
          <p:cNvPr id="15380" name="Text Box 34"/>
          <p:cNvSpPr txBox="1">
            <a:spLocks noChangeArrowheads="1"/>
          </p:cNvSpPr>
          <p:nvPr/>
        </p:nvSpPr>
        <p:spPr bwMode="auto">
          <a:xfrm>
            <a:off x="4089400" y="5721350"/>
            <a:ext cx="134302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F Ford</a:t>
            </a:r>
          </a:p>
        </p:txBody>
      </p:sp>
      <p:sp>
        <p:nvSpPr>
          <p:cNvPr id="301093" name="Text Box 37"/>
          <p:cNvSpPr txBox="1">
            <a:spLocks noChangeArrowheads="1"/>
          </p:cNvSpPr>
          <p:nvPr/>
        </p:nvSpPr>
        <p:spPr bwMode="auto">
          <a:xfrm>
            <a:off x="3276600" y="3141663"/>
            <a:ext cx="62865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8000" b="1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382" name="Text Box 38"/>
          <p:cNvSpPr txBox="1">
            <a:spLocks noChangeArrowheads="1"/>
          </p:cNvSpPr>
          <p:nvPr/>
        </p:nvSpPr>
        <p:spPr bwMode="auto">
          <a:xfrm rot="-2700000">
            <a:off x="4643438" y="4437063"/>
            <a:ext cx="1319212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$ 50 K</a:t>
            </a:r>
          </a:p>
        </p:txBody>
      </p:sp>
      <p:sp>
        <p:nvSpPr>
          <p:cNvPr id="15383" name="Text Box 39"/>
          <p:cNvSpPr txBox="1">
            <a:spLocks noChangeArrowheads="1"/>
          </p:cNvSpPr>
          <p:nvPr/>
        </p:nvSpPr>
        <p:spPr bwMode="auto">
          <a:xfrm rot="-5400000">
            <a:off x="-1010444" y="3502819"/>
            <a:ext cx="2570163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Cars per year</a:t>
            </a:r>
          </a:p>
        </p:txBody>
      </p:sp>
      <p:sp>
        <p:nvSpPr>
          <p:cNvPr id="15384" name="Text Box 40"/>
          <p:cNvSpPr txBox="1">
            <a:spLocks noChangeArrowheads="1"/>
          </p:cNvSpPr>
          <p:nvPr/>
        </p:nvSpPr>
        <p:spPr bwMode="auto">
          <a:xfrm rot="-2700000">
            <a:off x="2051050" y="1455738"/>
            <a:ext cx="109537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$ 5 K</a:t>
            </a:r>
          </a:p>
        </p:txBody>
      </p:sp>
      <p:sp>
        <p:nvSpPr>
          <p:cNvPr id="15385" name="Text Box 41"/>
          <p:cNvSpPr txBox="1">
            <a:spLocks noChangeArrowheads="1"/>
          </p:cNvSpPr>
          <p:nvPr/>
        </p:nvSpPr>
        <p:spPr bwMode="auto">
          <a:xfrm rot="-2700000">
            <a:off x="6948488" y="4508500"/>
            <a:ext cx="1906587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$ 5.000 K</a:t>
            </a:r>
          </a:p>
        </p:txBody>
      </p:sp>
      <p:sp>
        <p:nvSpPr>
          <p:cNvPr id="15386" name="Text Box 42"/>
          <p:cNvSpPr txBox="1">
            <a:spLocks noChangeArrowheads="1"/>
          </p:cNvSpPr>
          <p:nvPr/>
        </p:nvSpPr>
        <p:spPr bwMode="auto">
          <a:xfrm rot="-2700000">
            <a:off x="5795963" y="4581525"/>
            <a:ext cx="15430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$ 100 K</a:t>
            </a:r>
          </a:p>
        </p:txBody>
      </p:sp>
      <p:sp>
        <p:nvSpPr>
          <p:cNvPr id="301099" name="Line 43"/>
          <p:cNvSpPr>
            <a:spLocks noChangeShapeType="1"/>
          </p:cNvSpPr>
          <p:nvPr/>
        </p:nvSpPr>
        <p:spPr bwMode="auto">
          <a:xfrm>
            <a:off x="1579563" y="4868863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1100" name="Text Box 44"/>
          <p:cNvSpPr txBox="1">
            <a:spLocks noChangeArrowheads="1"/>
          </p:cNvSpPr>
          <p:nvPr/>
        </p:nvSpPr>
        <p:spPr bwMode="auto">
          <a:xfrm>
            <a:off x="831850" y="4581525"/>
            <a:ext cx="757238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5 K</a:t>
            </a:r>
          </a:p>
        </p:txBody>
      </p:sp>
      <p:sp>
        <p:nvSpPr>
          <p:cNvPr id="301102" name="Text Box 46"/>
          <p:cNvSpPr txBox="1">
            <a:spLocks noChangeArrowheads="1"/>
          </p:cNvSpPr>
          <p:nvPr/>
        </p:nvSpPr>
        <p:spPr bwMode="auto">
          <a:xfrm rot="-2700000">
            <a:off x="3276600" y="4005263"/>
            <a:ext cx="1319213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$ 25 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01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104" grpId="0" animBg="1"/>
      <p:bldP spid="301105" grpId="0"/>
      <p:bldP spid="301076" grpId="0" animBg="1"/>
      <p:bldP spid="301093" grpId="0"/>
      <p:bldP spid="301099" grpId="0" animBg="1"/>
      <p:bldP spid="301100" grpId="0"/>
      <p:bldP spid="3011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2D1F05D-A0E7-4B57-9317-F9C62110D929}" type="slidenum">
              <a:rPr lang="nl-NL" smtClean="0"/>
              <a:pPr/>
              <a:t>12</a:t>
            </a:fld>
            <a:endParaRPr lang="nl-NL" smtClean="0"/>
          </a:p>
        </p:txBody>
      </p:sp>
      <p:graphicFrame>
        <p:nvGraphicFramePr>
          <p:cNvPr id="16387" name="Object 29"/>
          <p:cNvGraphicFramePr>
            <a:graphicFrameLocks noGrp="1" noChangeAspect="1"/>
          </p:cNvGraphicFramePr>
          <p:nvPr>
            <p:ph idx="1"/>
          </p:nvPr>
        </p:nvGraphicFramePr>
        <p:xfrm>
          <a:off x="1662113" y="484188"/>
          <a:ext cx="6454775" cy="4651375"/>
        </p:xfrm>
        <a:graphic>
          <a:graphicData uri="http://schemas.openxmlformats.org/presentationml/2006/ole">
            <p:oleObj spid="_x0000_s16387" r:id="rId3" imgW="6450127" imgH="4651651" progId="Excel.Sheet.8">
              <p:embed/>
            </p:oleObj>
          </a:graphicData>
        </a:graphic>
      </p:graphicFrame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Market Europe</a:t>
            </a:r>
            <a:endParaRPr lang="en-US" smtClean="0"/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4929188" y="1966913"/>
            <a:ext cx="809625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chemeClr val="tx1"/>
                </a:solidFill>
                <a:latin typeface="Verdana" pitchFamily="34" charset="0"/>
              </a:rPr>
              <a:t>Ace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4205288" y="3000375"/>
            <a:ext cx="13668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latin typeface="Verdana" pitchFamily="34" charset="0"/>
              </a:rPr>
              <a:t>Rookie</a:t>
            </a:r>
          </a:p>
        </p:txBody>
      </p:sp>
      <p:pic>
        <p:nvPicPr>
          <p:cNvPr id="16391" name="Picture 19" descr="Golf_1912B"/>
          <p:cNvPicPr>
            <a:picLocks noChangeAspect="1" noChangeArrowheads="1"/>
          </p:cNvPicPr>
          <p:nvPr/>
        </p:nvPicPr>
        <p:blipFill>
          <a:blip r:embed="rId4"/>
          <a:srcRect l="8565" r="11461"/>
          <a:stretch>
            <a:fillRect/>
          </a:stretch>
        </p:blipFill>
        <p:spPr bwMode="auto">
          <a:xfrm>
            <a:off x="900113" y="1412875"/>
            <a:ext cx="1984375" cy="24479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92" name="Picture 20" descr="whatsnew_7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4057650"/>
            <a:ext cx="2808287" cy="210978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93" name="Picture 21" descr="DSC_71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49963" y="4005263"/>
            <a:ext cx="2808287" cy="211455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94" name="Picture 27" descr="FS Testen De Lier1-0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1075" r="2095"/>
          <a:stretch>
            <a:fillRect/>
          </a:stretch>
        </p:blipFill>
        <p:spPr bwMode="auto">
          <a:xfrm>
            <a:off x="7092950" y="1412875"/>
            <a:ext cx="1765300" cy="2224088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517F509-1A0F-42E1-88C5-AFD28292FD80}" type="slidenum">
              <a:rPr lang="nl-NL" smtClean="0"/>
              <a:pPr/>
              <a:t>13</a:t>
            </a:fld>
            <a:endParaRPr lang="nl-NL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 input</a:t>
            </a:r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>
            <a:off x="3414713" y="1771650"/>
            <a:ext cx="0" cy="3598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 rot="246675" flipH="1">
            <a:off x="2478088" y="2052638"/>
            <a:ext cx="1882775" cy="3046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 rot="1063108" flipH="1" flipV="1">
            <a:off x="1614488" y="3573463"/>
            <a:ext cx="3598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Oval 8"/>
          <p:cNvSpPr>
            <a:spLocks noChangeArrowheads="1"/>
          </p:cNvSpPr>
          <p:nvPr/>
        </p:nvSpPr>
        <p:spPr bwMode="auto">
          <a:xfrm>
            <a:off x="1616075" y="1773238"/>
            <a:ext cx="3598863" cy="360045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Oval 9"/>
          <p:cNvSpPr>
            <a:spLocks noChangeArrowheads="1"/>
          </p:cNvSpPr>
          <p:nvPr/>
        </p:nvSpPr>
        <p:spPr bwMode="auto">
          <a:xfrm>
            <a:off x="2500313" y="2657475"/>
            <a:ext cx="1827212" cy="1828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Oval 10"/>
          <p:cNvSpPr>
            <a:spLocks noChangeArrowheads="1"/>
          </p:cNvSpPr>
          <p:nvPr/>
        </p:nvSpPr>
        <p:spPr bwMode="auto">
          <a:xfrm>
            <a:off x="2889250" y="3046413"/>
            <a:ext cx="1050925" cy="1050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Oval 11"/>
          <p:cNvSpPr>
            <a:spLocks noChangeArrowheads="1"/>
          </p:cNvSpPr>
          <p:nvPr/>
        </p:nvSpPr>
        <p:spPr bwMode="auto">
          <a:xfrm>
            <a:off x="2030413" y="2187575"/>
            <a:ext cx="2768600" cy="2768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 rot="5180897">
            <a:off x="3001963" y="1827212"/>
            <a:ext cx="825500" cy="3489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 rot="17656358" flipH="1">
            <a:off x="2560638" y="1995488"/>
            <a:ext cx="1708150" cy="3155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3129" name="Freeform 25"/>
          <p:cNvSpPr>
            <a:spLocks noChangeAspect="1"/>
          </p:cNvSpPr>
          <p:nvPr/>
        </p:nvSpPr>
        <p:spPr bwMode="auto">
          <a:xfrm>
            <a:off x="1708150" y="1771650"/>
            <a:ext cx="3232150" cy="3603625"/>
          </a:xfrm>
          <a:custGeom>
            <a:avLst/>
            <a:gdLst>
              <a:gd name="T0" fmla="*/ 2147483647 w 2036"/>
              <a:gd name="T1" fmla="*/ 0 h 2270"/>
              <a:gd name="T2" fmla="*/ 2147483647 w 2036"/>
              <a:gd name="T3" fmla="*/ 2147483647 h 2270"/>
              <a:gd name="T4" fmla="*/ 2147483647 w 2036"/>
              <a:gd name="T5" fmla="*/ 2147483647 h 2270"/>
              <a:gd name="T6" fmla="*/ 2147483647 w 2036"/>
              <a:gd name="T7" fmla="*/ 2147483647 h 2270"/>
              <a:gd name="T8" fmla="*/ 2147483647 w 2036"/>
              <a:gd name="T9" fmla="*/ 2147483647 h 2270"/>
              <a:gd name="T10" fmla="*/ 2147483647 w 2036"/>
              <a:gd name="T11" fmla="*/ 2147483647 h 2270"/>
              <a:gd name="T12" fmla="*/ 2147483647 w 2036"/>
              <a:gd name="T13" fmla="*/ 2147483647 h 2270"/>
              <a:gd name="T14" fmla="*/ 2147483647 w 2036"/>
              <a:gd name="T15" fmla="*/ 2147483647 h 2270"/>
              <a:gd name="T16" fmla="*/ 0 w 2036"/>
              <a:gd name="T17" fmla="*/ 2147483647 h 2270"/>
              <a:gd name="T18" fmla="*/ 2147483647 w 2036"/>
              <a:gd name="T19" fmla="*/ 2147483647 h 2270"/>
              <a:gd name="T20" fmla="*/ 2147483647 w 2036"/>
              <a:gd name="T21" fmla="*/ 0 h 227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36"/>
              <a:gd name="T34" fmla="*/ 0 h 2270"/>
              <a:gd name="T35" fmla="*/ 2036 w 2036"/>
              <a:gd name="T36" fmla="*/ 2270 h 227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36" h="2270">
                <a:moveTo>
                  <a:pt x="1078" y="0"/>
                </a:moveTo>
                <a:lnTo>
                  <a:pt x="1544" y="507"/>
                </a:lnTo>
                <a:lnTo>
                  <a:pt x="1741" y="921"/>
                </a:lnTo>
                <a:lnTo>
                  <a:pt x="2036" y="1434"/>
                </a:lnTo>
                <a:lnTo>
                  <a:pt x="1344" y="1504"/>
                </a:lnTo>
                <a:lnTo>
                  <a:pt x="1088" y="2270"/>
                </a:lnTo>
                <a:lnTo>
                  <a:pt x="526" y="1912"/>
                </a:lnTo>
                <a:lnTo>
                  <a:pt x="111" y="1427"/>
                </a:lnTo>
                <a:lnTo>
                  <a:pt x="0" y="811"/>
                </a:lnTo>
                <a:lnTo>
                  <a:pt x="413" y="282"/>
                </a:lnTo>
                <a:lnTo>
                  <a:pt x="1078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Rectangle 28"/>
          <p:cNvSpPr>
            <a:spLocks noChangeArrowheads="1"/>
          </p:cNvSpPr>
          <p:nvPr/>
        </p:nvSpPr>
        <p:spPr bwMode="auto">
          <a:xfrm>
            <a:off x="539750" y="4941888"/>
            <a:ext cx="1728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25E88"/>
              </a:buClr>
            </a:pPr>
            <a:r>
              <a:rPr lang="en-US" sz="2600">
                <a:solidFill>
                  <a:srgbClr val="111111"/>
                </a:solidFill>
              </a:rPr>
              <a:t>Transport</a:t>
            </a:r>
          </a:p>
        </p:txBody>
      </p:sp>
      <p:sp>
        <p:nvSpPr>
          <p:cNvPr id="17423" name="Rectangle 29"/>
          <p:cNvSpPr>
            <a:spLocks noChangeArrowheads="1"/>
          </p:cNvSpPr>
          <p:nvPr/>
        </p:nvSpPr>
        <p:spPr bwMode="auto">
          <a:xfrm>
            <a:off x="5276850" y="2635250"/>
            <a:ext cx="14398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25E88"/>
              </a:buClr>
            </a:pPr>
            <a:r>
              <a:rPr lang="en-US" sz="2600">
                <a:solidFill>
                  <a:srgbClr val="111111"/>
                </a:solidFill>
              </a:rPr>
              <a:t>Weight</a:t>
            </a:r>
          </a:p>
        </p:txBody>
      </p:sp>
      <p:sp>
        <p:nvSpPr>
          <p:cNvPr id="17424" name="Rectangle 30"/>
          <p:cNvSpPr>
            <a:spLocks noChangeArrowheads="1"/>
          </p:cNvSpPr>
          <p:nvPr/>
        </p:nvSpPr>
        <p:spPr bwMode="auto">
          <a:xfrm>
            <a:off x="2627313" y="1196975"/>
            <a:ext cx="20161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25E88"/>
              </a:buClr>
            </a:pPr>
            <a:r>
              <a:rPr lang="en-US" sz="2600">
                <a:solidFill>
                  <a:srgbClr val="111111"/>
                </a:solidFill>
              </a:rPr>
              <a:t>Aesthetics</a:t>
            </a:r>
          </a:p>
        </p:txBody>
      </p:sp>
      <p:sp>
        <p:nvSpPr>
          <p:cNvPr id="17425" name="Rectangle 31"/>
          <p:cNvSpPr>
            <a:spLocks noChangeArrowheads="1"/>
          </p:cNvSpPr>
          <p:nvPr/>
        </p:nvSpPr>
        <p:spPr bwMode="auto">
          <a:xfrm>
            <a:off x="4572000" y="1773238"/>
            <a:ext cx="14398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25E88"/>
              </a:buClr>
            </a:pPr>
            <a:r>
              <a:rPr lang="en-US" sz="2600">
                <a:solidFill>
                  <a:srgbClr val="111111"/>
                </a:solidFill>
              </a:rPr>
              <a:t>Power</a:t>
            </a:r>
          </a:p>
        </p:txBody>
      </p:sp>
      <p:sp>
        <p:nvSpPr>
          <p:cNvPr id="17426" name="Rectangle 32"/>
          <p:cNvSpPr>
            <a:spLocks noChangeArrowheads="1"/>
          </p:cNvSpPr>
          <p:nvPr/>
        </p:nvSpPr>
        <p:spPr bwMode="auto">
          <a:xfrm>
            <a:off x="395288" y="3933825"/>
            <a:ext cx="12969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25E88"/>
              </a:buClr>
            </a:pPr>
            <a:r>
              <a:rPr lang="en-US" sz="2600">
                <a:solidFill>
                  <a:srgbClr val="111111"/>
                </a:solidFill>
              </a:rPr>
              <a:t>Service</a:t>
            </a:r>
          </a:p>
        </p:txBody>
      </p:sp>
      <p:sp>
        <p:nvSpPr>
          <p:cNvPr id="17427" name="Rectangle 33"/>
          <p:cNvSpPr>
            <a:spLocks noChangeArrowheads="1"/>
          </p:cNvSpPr>
          <p:nvPr/>
        </p:nvSpPr>
        <p:spPr bwMode="auto">
          <a:xfrm>
            <a:off x="5292725" y="3933825"/>
            <a:ext cx="18176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25E88"/>
              </a:buClr>
            </a:pPr>
            <a:r>
              <a:rPr lang="en-US" sz="2600">
                <a:solidFill>
                  <a:srgbClr val="111111"/>
                </a:solidFill>
              </a:rPr>
              <a:t>Handling</a:t>
            </a:r>
          </a:p>
        </p:txBody>
      </p:sp>
      <p:sp>
        <p:nvSpPr>
          <p:cNvPr id="17428" name="Rectangle 34"/>
          <p:cNvSpPr>
            <a:spLocks noChangeArrowheads="1"/>
          </p:cNvSpPr>
          <p:nvPr/>
        </p:nvSpPr>
        <p:spPr bwMode="auto">
          <a:xfrm>
            <a:off x="2843213" y="5445125"/>
            <a:ext cx="11684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25E88"/>
              </a:buClr>
            </a:pPr>
            <a:r>
              <a:rPr lang="en-US" sz="2600">
                <a:solidFill>
                  <a:srgbClr val="111111"/>
                </a:solidFill>
              </a:rPr>
              <a:t>Safety</a:t>
            </a:r>
          </a:p>
        </p:txBody>
      </p:sp>
      <p:sp>
        <p:nvSpPr>
          <p:cNvPr id="17429" name="Rectangle 35"/>
          <p:cNvSpPr>
            <a:spLocks noChangeArrowheads="1"/>
          </p:cNvSpPr>
          <p:nvPr/>
        </p:nvSpPr>
        <p:spPr bwMode="auto">
          <a:xfrm>
            <a:off x="4427538" y="4868863"/>
            <a:ext cx="21764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25E88"/>
              </a:buClr>
            </a:pPr>
            <a:r>
              <a:rPr lang="en-US" sz="2600">
                <a:solidFill>
                  <a:srgbClr val="111111"/>
                </a:solidFill>
              </a:rPr>
              <a:t>Adjustability</a:t>
            </a:r>
          </a:p>
        </p:txBody>
      </p:sp>
      <p:sp>
        <p:nvSpPr>
          <p:cNvPr id="17430" name="Rectangle 36"/>
          <p:cNvSpPr>
            <a:spLocks noChangeArrowheads="1"/>
          </p:cNvSpPr>
          <p:nvPr/>
        </p:nvSpPr>
        <p:spPr bwMode="auto">
          <a:xfrm>
            <a:off x="250825" y="1773238"/>
            <a:ext cx="2124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25E88"/>
              </a:buClr>
            </a:pPr>
            <a:r>
              <a:rPr lang="en-US" sz="2600">
                <a:solidFill>
                  <a:srgbClr val="111111"/>
                </a:solidFill>
              </a:rPr>
              <a:t>Repairability</a:t>
            </a:r>
          </a:p>
        </p:txBody>
      </p:sp>
      <p:sp>
        <p:nvSpPr>
          <p:cNvPr id="17431" name="Rectangle 37"/>
          <p:cNvSpPr>
            <a:spLocks noChangeArrowheads="1"/>
          </p:cNvSpPr>
          <p:nvPr/>
        </p:nvSpPr>
        <p:spPr bwMode="auto">
          <a:xfrm>
            <a:off x="611188" y="2781300"/>
            <a:ext cx="9366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25E88"/>
              </a:buClr>
            </a:pPr>
            <a:r>
              <a:rPr lang="en-US" sz="2600">
                <a:solidFill>
                  <a:srgbClr val="111111"/>
                </a:solidFill>
              </a:rPr>
              <a:t>Price</a:t>
            </a:r>
          </a:p>
        </p:txBody>
      </p:sp>
      <p:sp>
        <p:nvSpPr>
          <p:cNvPr id="303142" name="Freeform 38"/>
          <p:cNvSpPr>
            <a:spLocks noChangeAspect="1"/>
          </p:cNvSpPr>
          <p:nvPr/>
        </p:nvSpPr>
        <p:spPr bwMode="auto">
          <a:xfrm>
            <a:off x="2241550" y="1773238"/>
            <a:ext cx="2698750" cy="3367087"/>
          </a:xfrm>
          <a:custGeom>
            <a:avLst/>
            <a:gdLst>
              <a:gd name="T0" fmla="*/ 2147483647 w 1700"/>
              <a:gd name="T1" fmla="*/ 0 h 2121"/>
              <a:gd name="T2" fmla="*/ 2147483647 w 1700"/>
              <a:gd name="T3" fmla="*/ 2147483647 h 2121"/>
              <a:gd name="T4" fmla="*/ 2147483647 w 1700"/>
              <a:gd name="T5" fmla="*/ 2147483647 h 2121"/>
              <a:gd name="T6" fmla="*/ 2147483647 w 1700"/>
              <a:gd name="T7" fmla="*/ 2147483647 h 2121"/>
              <a:gd name="T8" fmla="*/ 2147483647 w 1700"/>
              <a:gd name="T9" fmla="*/ 2147483647 h 2121"/>
              <a:gd name="T10" fmla="*/ 2147483647 w 1700"/>
              <a:gd name="T11" fmla="*/ 2147483647 h 2121"/>
              <a:gd name="T12" fmla="*/ 2147483647 w 1700"/>
              <a:gd name="T13" fmla="*/ 2147483647 h 2121"/>
              <a:gd name="T14" fmla="*/ 0 w 1700"/>
              <a:gd name="T15" fmla="*/ 2147483647 h 2121"/>
              <a:gd name="T16" fmla="*/ 2147483647 w 1700"/>
              <a:gd name="T17" fmla="*/ 2147483647 h 2121"/>
              <a:gd name="T18" fmla="*/ 2147483647 w 1700"/>
              <a:gd name="T19" fmla="*/ 2147483647 h 2121"/>
              <a:gd name="T20" fmla="*/ 2147483647 w 1700"/>
              <a:gd name="T21" fmla="*/ 0 h 21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00"/>
              <a:gd name="T34" fmla="*/ 0 h 2121"/>
              <a:gd name="T35" fmla="*/ 1700 w 1700"/>
              <a:gd name="T36" fmla="*/ 2121 h 212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00" h="2121">
                <a:moveTo>
                  <a:pt x="732" y="0"/>
                </a:moveTo>
                <a:lnTo>
                  <a:pt x="1335" y="295"/>
                </a:lnTo>
                <a:lnTo>
                  <a:pt x="1679" y="836"/>
                </a:lnTo>
                <a:lnTo>
                  <a:pt x="1700" y="1433"/>
                </a:lnTo>
                <a:lnTo>
                  <a:pt x="1264" y="1819"/>
                </a:lnTo>
                <a:lnTo>
                  <a:pt x="730" y="2121"/>
                </a:lnTo>
                <a:lnTo>
                  <a:pt x="316" y="1707"/>
                </a:lnTo>
                <a:lnTo>
                  <a:pt x="0" y="1370"/>
                </a:lnTo>
                <a:lnTo>
                  <a:pt x="56" y="899"/>
                </a:lnTo>
                <a:lnTo>
                  <a:pt x="211" y="449"/>
                </a:lnTo>
                <a:lnTo>
                  <a:pt x="732" y="0"/>
                </a:lnTo>
                <a:close/>
              </a:path>
            </a:pathLst>
          </a:cu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3153" name="Picture 49" descr="FS Testen De Lier1-0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1075" r="2095"/>
          <a:stretch>
            <a:fillRect/>
          </a:stretch>
        </p:blipFill>
        <p:spPr bwMode="auto">
          <a:xfrm>
            <a:off x="7092950" y="3860800"/>
            <a:ext cx="1765300" cy="2224088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303154" name="Picture 50" descr="Golf_1912B"/>
          <p:cNvPicPr>
            <a:picLocks noChangeAspect="1" noChangeArrowheads="1"/>
          </p:cNvPicPr>
          <p:nvPr/>
        </p:nvPicPr>
        <p:blipFill>
          <a:blip r:embed="rId4"/>
          <a:srcRect l="8565" r="11461"/>
          <a:stretch>
            <a:fillRect/>
          </a:stretch>
        </p:blipFill>
        <p:spPr bwMode="auto">
          <a:xfrm>
            <a:off x="7048500" y="1341438"/>
            <a:ext cx="1809750" cy="22320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29" grpId="0" animBg="1"/>
      <p:bldP spid="3031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C123AD9-CC0C-4606-9785-758A128B2925}" type="slidenum">
              <a:rPr lang="nl-NL" smtClean="0"/>
              <a:pPr/>
              <a:t>14</a:t>
            </a:fld>
            <a:endParaRPr lang="nl-NL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Rookie drivers</a:t>
            </a:r>
            <a:endParaRPr lang="en-US" smtClean="0"/>
          </a:p>
        </p:txBody>
      </p:sp>
      <p:sp>
        <p:nvSpPr>
          <p:cNvPr id="18436" name="Line 3"/>
          <p:cNvSpPr>
            <a:spLocks noChangeShapeType="1"/>
          </p:cNvSpPr>
          <p:nvPr/>
        </p:nvSpPr>
        <p:spPr bwMode="auto">
          <a:xfrm>
            <a:off x="3414713" y="1771650"/>
            <a:ext cx="0" cy="3598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 rot="246675" flipH="1">
            <a:off x="2478088" y="2052638"/>
            <a:ext cx="1882775" cy="3046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Line 5"/>
          <p:cNvSpPr>
            <a:spLocks noChangeShapeType="1"/>
          </p:cNvSpPr>
          <p:nvPr/>
        </p:nvSpPr>
        <p:spPr bwMode="auto">
          <a:xfrm rot="1063108" flipH="1" flipV="1">
            <a:off x="1614488" y="3573463"/>
            <a:ext cx="3598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Oval 6"/>
          <p:cNvSpPr>
            <a:spLocks noChangeArrowheads="1"/>
          </p:cNvSpPr>
          <p:nvPr/>
        </p:nvSpPr>
        <p:spPr bwMode="auto">
          <a:xfrm>
            <a:off x="1616075" y="1773238"/>
            <a:ext cx="3598863" cy="360045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Oval 7"/>
          <p:cNvSpPr>
            <a:spLocks noChangeArrowheads="1"/>
          </p:cNvSpPr>
          <p:nvPr/>
        </p:nvSpPr>
        <p:spPr bwMode="auto">
          <a:xfrm>
            <a:off x="2500313" y="2657475"/>
            <a:ext cx="1827212" cy="1828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Oval 8"/>
          <p:cNvSpPr>
            <a:spLocks noChangeArrowheads="1"/>
          </p:cNvSpPr>
          <p:nvPr/>
        </p:nvSpPr>
        <p:spPr bwMode="auto">
          <a:xfrm>
            <a:off x="2889250" y="3046413"/>
            <a:ext cx="1050925" cy="1050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Oval 9"/>
          <p:cNvSpPr>
            <a:spLocks noChangeArrowheads="1"/>
          </p:cNvSpPr>
          <p:nvPr/>
        </p:nvSpPr>
        <p:spPr bwMode="auto">
          <a:xfrm>
            <a:off x="2030413" y="2187575"/>
            <a:ext cx="2768600" cy="2768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 rot="5180897">
            <a:off x="3001963" y="1827212"/>
            <a:ext cx="825500" cy="3489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1"/>
          <p:cNvSpPr>
            <a:spLocks noChangeShapeType="1"/>
          </p:cNvSpPr>
          <p:nvPr/>
        </p:nvSpPr>
        <p:spPr bwMode="auto">
          <a:xfrm rot="17656358" flipH="1">
            <a:off x="2560638" y="1995488"/>
            <a:ext cx="1708150" cy="3155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Freeform 12"/>
          <p:cNvSpPr>
            <a:spLocks noChangeAspect="1"/>
          </p:cNvSpPr>
          <p:nvPr/>
        </p:nvSpPr>
        <p:spPr bwMode="auto">
          <a:xfrm>
            <a:off x="1692275" y="1773238"/>
            <a:ext cx="3232150" cy="3603625"/>
          </a:xfrm>
          <a:custGeom>
            <a:avLst/>
            <a:gdLst>
              <a:gd name="T0" fmla="*/ 2147483647 w 2036"/>
              <a:gd name="T1" fmla="*/ 0 h 2270"/>
              <a:gd name="T2" fmla="*/ 2147483647 w 2036"/>
              <a:gd name="T3" fmla="*/ 2147483647 h 2270"/>
              <a:gd name="T4" fmla="*/ 2147483647 w 2036"/>
              <a:gd name="T5" fmla="*/ 2147483647 h 2270"/>
              <a:gd name="T6" fmla="*/ 2147483647 w 2036"/>
              <a:gd name="T7" fmla="*/ 2147483647 h 2270"/>
              <a:gd name="T8" fmla="*/ 2147483647 w 2036"/>
              <a:gd name="T9" fmla="*/ 2147483647 h 2270"/>
              <a:gd name="T10" fmla="*/ 2147483647 w 2036"/>
              <a:gd name="T11" fmla="*/ 2147483647 h 2270"/>
              <a:gd name="T12" fmla="*/ 2147483647 w 2036"/>
              <a:gd name="T13" fmla="*/ 2147483647 h 2270"/>
              <a:gd name="T14" fmla="*/ 2147483647 w 2036"/>
              <a:gd name="T15" fmla="*/ 2147483647 h 2270"/>
              <a:gd name="T16" fmla="*/ 0 w 2036"/>
              <a:gd name="T17" fmla="*/ 2147483647 h 2270"/>
              <a:gd name="T18" fmla="*/ 2147483647 w 2036"/>
              <a:gd name="T19" fmla="*/ 2147483647 h 2270"/>
              <a:gd name="T20" fmla="*/ 2147483647 w 2036"/>
              <a:gd name="T21" fmla="*/ 0 h 227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36"/>
              <a:gd name="T34" fmla="*/ 0 h 2270"/>
              <a:gd name="T35" fmla="*/ 2036 w 2036"/>
              <a:gd name="T36" fmla="*/ 2270 h 227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36" h="2270">
                <a:moveTo>
                  <a:pt x="1078" y="0"/>
                </a:moveTo>
                <a:lnTo>
                  <a:pt x="1544" y="507"/>
                </a:lnTo>
                <a:lnTo>
                  <a:pt x="1695" y="934"/>
                </a:lnTo>
                <a:lnTo>
                  <a:pt x="2036" y="1434"/>
                </a:lnTo>
                <a:lnTo>
                  <a:pt x="1344" y="1504"/>
                </a:lnTo>
                <a:lnTo>
                  <a:pt x="1088" y="2270"/>
                </a:lnTo>
                <a:lnTo>
                  <a:pt x="526" y="1912"/>
                </a:lnTo>
                <a:lnTo>
                  <a:pt x="111" y="1427"/>
                </a:lnTo>
                <a:lnTo>
                  <a:pt x="0" y="811"/>
                </a:lnTo>
                <a:lnTo>
                  <a:pt x="413" y="282"/>
                </a:lnTo>
                <a:lnTo>
                  <a:pt x="1078" y="0"/>
                </a:lnTo>
                <a:close/>
              </a:path>
            </a:pathLst>
          </a:custGeom>
          <a:solidFill>
            <a:srgbClr val="FF0000">
              <a:alpha val="50195"/>
            </a:srgbClr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539750" y="4941888"/>
            <a:ext cx="1728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25E88"/>
              </a:buClr>
            </a:pPr>
            <a:r>
              <a:rPr lang="en-US" sz="2600">
                <a:solidFill>
                  <a:srgbClr val="111111"/>
                </a:solidFill>
              </a:rPr>
              <a:t>Transport</a:t>
            </a:r>
          </a:p>
        </p:txBody>
      </p:sp>
      <p:sp>
        <p:nvSpPr>
          <p:cNvPr id="18447" name="Rectangle 16"/>
          <p:cNvSpPr>
            <a:spLocks noChangeArrowheads="1"/>
          </p:cNvSpPr>
          <p:nvPr/>
        </p:nvSpPr>
        <p:spPr bwMode="auto">
          <a:xfrm>
            <a:off x="5276850" y="2635250"/>
            <a:ext cx="14398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25E88"/>
              </a:buClr>
            </a:pPr>
            <a:r>
              <a:rPr lang="en-US" sz="2600">
                <a:solidFill>
                  <a:srgbClr val="111111"/>
                </a:solidFill>
              </a:rPr>
              <a:t>Weight</a:t>
            </a:r>
          </a:p>
        </p:txBody>
      </p:sp>
      <p:sp>
        <p:nvSpPr>
          <p:cNvPr id="18448" name="Rectangle 17"/>
          <p:cNvSpPr>
            <a:spLocks noChangeArrowheads="1"/>
          </p:cNvSpPr>
          <p:nvPr/>
        </p:nvSpPr>
        <p:spPr bwMode="auto">
          <a:xfrm>
            <a:off x="2627313" y="1196975"/>
            <a:ext cx="17287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25E88"/>
              </a:buClr>
            </a:pPr>
            <a:r>
              <a:rPr lang="en-US" sz="2600">
                <a:solidFill>
                  <a:srgbClr val="111111"/>
                </a:solidFill>
              </a:rPr>
              <a:t>Aesthetics</a:t>
            </a:r>
          </a:p>
        </p:txBody>
      </p:sp>
      <p:sp>
        <p:nvSpPr>
          <p:cNvPr id="18449" name="Rectangle 18"/>
          <p:cNvSpPr>
            <a:spLocks noChangeArrowheads="1"/>
          </p:cNvSpPr>
          <p:nvPr/>
        </p:nvSpPr>
        <p:spPr bwMode="auto">
          <a:xfrm>
            <a:off x="4572000" y="1773238"/>
            <a:ext cx="14398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25E88"/>
              </a:buClr>
            </a:pPr>
            <a:r>
              <a:rPr lang="en-US" sz="2600">
                <a:solidFill>
                  <a:srgbClr val="111111"/>
                </a:solidFill>
              </a:rPr>
              <a:t>Power</a:t>
            </a:r>
          </a:p>
        </p:txBody>
      </p:sp>
      <p:sp>
        <p:nvSpPr>
          <p:cNvPr id="18450" name="Rectangle 19"/>
          <p:cNvSpPr>
            <a:spLocks noChangeArrowheads="1"/>
          </p:cNvSpPr>
          <p:nvPr/>
        </p:nvSpPr>
        <p:spPr bwMode="auto">
          <a:xfrm>
            <a:off x="395288" y="3933825"/>
            <a:ext cx="12969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25E88"/>
              </a:buClr>
            </a:pPr>
            <a:r>
              <a:rPr lang="en-US" sz="2600">
                <a:solidFill>
                  <a:srgbClr val="111111"/>
                </a:solidFill>
              </a:rPr>
              <a:t>Service</a:t>
            </a:r>
          </a:p>
        </p:txBody>
      </p:sp>
      <p:sp>
        <p:nvSpPr>
          <p:cNvPr id="18451" name="Rectangle 20"/>
          <p:cNvSpPr>
            <a:spLocks noChangeArrowheads="1"/>
          </p:cNvSpPr>
          <p:nvPr/>
        </p:nvSpPr>
        <p:spPr bwMode="auto">
          <a:xfrm>
            <a:off x="5292725" y="3933825"/>
            <a:ext cx="18176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25E88"/>
              </a:buClr>
            </a:pPr>
            <a:r>
              <a:rPr lang="en-US" sz="2600">
                <a:solidFill>
                  <a:srgbClr val="111111"/>
                </a:solidFill>
              </a:rPr>
              <a:t>Handling</a:t>
            </a:r>
          </a:p>
        </p:txBody>
      </p:sp>
      <p:sp>
        <p:nvSpPr>
          <p:cNvPr id="18452" name="Rectangle 21"/>
          <p:cNvSpPr>
            <a:spLocks noChangeArrowheads="1"/>
          </p:cNvSpPr>
          <p:nvPr/>
        </p:nvSpPr>
        <p:spPr bwMode="auto">
          <a:xfrm>
            <a:off x="2843213" y="5445125"/>
            <a:ext cx="11684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25E88"/>
              </a:buClr>
            </a:pPr>
            <a:r>
              <a:rPr lang="en-US" sz="2600">
                <a:solidFill>
                  <a:srgbClr val="111111"/>
                </a:solidFill>
              </a:rPr>
              <a:t>Safety</a:t>
            </a:r>
          </a:p>
        </p:txBody>
      </p:sp>
      <p:sp>
        <p:nvSpPr>
          <p:cNvPr id="18453" name="Rectangle 22"/>
          <p:cNvSpPr>
            <a:spLocks noChangeArrowheads="1"/>
          </p:cNvSpPr>
          <p:nvPr/>
        </p:nvSpPr>
        <p:spPr bwMode="auto">
          <a:xfrm>
            <a:off x="4427538" y="4868863"/>
            <a:ext cx="21764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25E88"/>
              </a:buClr>
            </a:pPr>
            <a:r>
              <a:rPr lang="en-US" sz="2600">
                <a:solidFill>
                  <a:srgbClr val="111111"/>
                </a:solidFill>
              </a:rPr>
              <a:t>Adjustability</a:t>
            </a:r>
          </a:p>
        </p:txBody>
      </p:sp>
      <p:sp>
        <p:nvSpPr>
          <p:cNvPr id="18454" name="Rectangle 23"/>
          <p:cNvSpPr>
            <a:spLocks noChangeArrowheads="1"/>
          </p:cNvSpPr>
          <p:nvPr/>
        </p:nvSpPr>
        <p:spPr bwMode="auto">
          <a:xfrm>
            <a:off x="250825" y="1773238"/>
            <a:ext cx="2124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25E88"/>
              </a:buClr>
            </a:pPr>
            <a:r>
              <a:rPr lang="en-US" sz="2600">
                <a:solidFill>
                  <a:srgbClr val="111111"/>
                </a:solidFill>
              </a:rPr>
              <a:t>Maintenance</a:t>
            </a:r>
          </a:p>
        </p:txBody>
      </p:sp>
      <p:sp>
        <p:nvSpPr>
          <p:cNvPr id="18455" name="Rectangle 24"/>
          <p:cNvSpPr>
            <a:spLocks noChangeArrowheads="1"/>
          </p:cNvSpPr>
          <p:nvPr/>
        </p:nvSpPr>
        <p:spPr bwMode="auto">
          <a:xfrm>
            <a:off x="611188" y="2781300"/>
            <a:ext cx="9366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25E88"/>
              </a:buClr>
            </a:pPr>
            <a:r>
              <a:rPr lang="en-US" sz="2600">
                <a:solidFill>
                  <a:srgbClr val="111111"/>
                </a:solidFill>
              </a:rPr>
              <a:t>Price</a:t>
            </a:r>
          </a:p>
        </p:txBody>
      </p:sp>
      <p:pic>
        <p:nvPicPr>
          <p:cNvPr id="18456" name="Picture 33" descr="Golf_1912B"/>
          <p:cNvPicPr>
            <a:picLocks noChangeAspect="1" noChangeArrowheads="1"/>
          </p:cNvPicPr>
          <p:nvPr/>
        </p:nvPicPr>
        <p:blipFill>
          <a:blip r:embed="rId2"/>
          <a:srcRect l="8565" r="11461"/>
          <a:stretch>
            <a:fillRect/>
          </a:stretch>
        </p:blipFill>
        <p:spPr bwMode="auto">
          <a:xfrm>
            <a:off x="7048500" y="1341438"/>
            <a:ext cx="1809750" cy="22320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3DFF230-E601-4124-8B09-0BA038571848}" type="slidenum">
              <a:rPr lang="nl-NL" smtClean="0"/>
              <a:pPr/>
              <a:t>15</a:t>
            </a:fld>
            <a:endParaRPr lang="nl-NL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Aesthetics</a:t>
            </a:r>
            <a:endParaRPr lang="en-US" smtClean="0"/>
          </a:p>
        </p:txBody>
      </p:sp>
      <p:pic>
        <p:nvPicPr>
          <p:cNvPr id="19460" name="Picture 30" descr="IMG_03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12875"/>
            <a:ext cx="379095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1" descr="P62218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2852738"/>
            <a:ext cx="4392613" cy="3295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8E9670A-92FC-4536-BA11-6ED1534DEE10}" type="slidenum">
              <a:rPr lang="nl-NL" smtClean="0"/>
              <a:pPr/>
              <a:t>16</a:t>
            </a:fld>
            <a:endParaRPr lang="nl-NL" smtClean="0"/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Handling </a:t>
            </a:r>
            <a:endParaRPr lang="en-US" smtClean="0"/>
          </a:p>
        </p:txBody>
      </p:sp>
      <p:pic>
        <p:nvPicPr>
          <p:cNvPr id="20484" name="Picture 9" descr="Weight manage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48579">
            <a:off x="3635375" y="1125538"/>
            <a:ext cx="5127625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" descr="bandentes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412875"/>
            <a:ext cx="3282950" cy="24622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486" name="Picture 11" descr="DUT07 Suspension [Poster 2 ADAMS assembly] [Original] 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716338"/>
            <a:ext cx="3455987" cy="23780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5E6FB49-B6AA-4B04-8122-58CFA028DB54}" type="slidenum">
              <a:rPr lang="nl-NL" smtClean="0"/>
              <a:pPr/>
              <a:t>17</a:t>
            </a:fld>
            <a:endParaRPr lang="nl-NL" smtClean="0"/>
          </a:p>
        </p:txBody>
      </p:sp>
      <p:pic>
        <p:nvPicPr>
          <p:cNvPr id="332803" name="Picture 3" descr="filmstri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51388"/>
            <a:ext cx="91440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Safety</a:t>
            </a:r>
            <a:endParaRPr lang="en-US" smtClean="0"/>
          </a:p>
        </p:txBody>
      </p:sp>
      <p:pic>
        <p:nvPicPr>
          <p:cNvPr id="21509" name="Picture 10" descr="file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81833">
            <a:off x="4067175" y="1412875"/>
            <a:ext cx="4105275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3" descr="Gordel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484313"/>
            <a:ext cx="3240087" cy="2943225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C11EC4C-89D5-4340-ABF1-50F714B36C73}" type="slidenum">
              <a:rPr lang="nl-NL" smtClean="0"/>
              <a:pPr/>
              <a:t>18</a:t>
            </a:fld>
            <a:endParaRPr lang="nl-NL" smtClean="0"/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Service &amp; Maintenance</a:t>
            </a:r>
            <a:endParaRPr lang="en-US" smtClean="0"/>
          </a:p>
        </p:txBody>
      </p:sp>
      <p:pic>
        <p:nvPicPr>
          <p:cNvPr id="22532" name="Picture 7" descr="FS Testen De Lier1-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268413"/>
            <a:ext cx="5292725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05" name="Picture 9" descr="Diff en boomeran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357563"/>
            <a:ext cx="275113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06" name="Picture 10" descr="PICT16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412875"/>
            <a:ext cx="3240088" cy="24304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36908" name="Picture 12" descr="Formula Student 07-blok 01 lowres"/>
          <p:cNvPicPr>
            <a:picLocks noChangeAspect="1" noChangeArrowheads="1"/>
          </p:cNvPicPr>
          <p:nvPr/>
        </p:nvPicPr>
        <p:blipFill>
          <a:blip r:embed="rId5"/>
          <a:srcRect l="2029" t="1845" r="4799" b="2953"/>
          <a:stretch>
            <a:fillRect/>
          </a:stretch>
        </p:blipFill>
        <p:spPr bwMode="auto">
          <a:xfrm>
            <a:off x="5510213" y="1481138"/>
            <a:ext cx="3455987" cy="3530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36907" name="Picture 11" descr="kas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1782763"/>
            <a:ext cx="4103687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21B6C96-5BF0-482A-9B1E-A6D5A4CE3271}" type="slidenum">
              <a:rPr lang="nl-NL" smtClean="0"/>
              <a:pPr/>
              <a:t>19</a:t>
            </a:fld>
            <a:endParaRPr lang="nl-NL" smtClean="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Transport</a:t>
            </a:r>
            <a:endParaRPr lang="en-US" smtClean="0"/>
          </a:p>
        </p:txBody>
      </p:sp>
      <p:pic>
        <p:nvPicPr>
          <p:cNvPr id="23556" name="Picture 10" descr="PICT05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268413"/>
            <a:ext cx="424021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1" descr="FS-presentation-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268413"/>
            <a:ext cx="3205163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 descr="02-08-06_1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82025">
            <a:off x="4429125" y="3303588"/>
            <a:ext cx="4103688" cy="3078162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ackground.emf"/>
          <p:cNvPicPr>
            <a:picLocks noChangeAspect="1"/>
          </p:cNvPicPr>
          <p:nvPr/>
        </p:nvPicPr>
        <p:blipFill>
          <a:blip r:embed="rId2"/>
          <a:srcRect t="-104"/>
          <a:stretch>
            <a:fillRect/>
          </a:stretch>
        </p:blipFill>
        <p:spPr bwMode="auto">
          <a:xfrm>
            <a:off x="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6" descr="Sharklogo + shadow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428750"/>
            <a:ext cx="741997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8" descr="razorblad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8F7FC"/>
              </a:clrFrom>
              <a:clrTo>
                <a:srgbClr val="F8F7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43106" y="1071546"/>
            <a:ext cx="6643687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Zipper_animated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444750"/>
            <a:ext cx="9144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 descr="Zipper_animated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357438" y="2000250"/>
            <a:ext cx="304800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57188" y="3143250"/>
            <a:ext cx="2214562" cy="1143000"/>
          </a:xfrm>
          <a:prstGeom prst="ellipse">
            <a:avLst/>
          </a:prstGeom>
          <a:solidFill>
            <a:srgbClr val="00CCFF"/>
          </a:solidFill>
          <a:ln w="1905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we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715125" y="3143250"/>
            <a:ext cx="2428875" cy="1571625"/>
          </a:xfrm>
          <a:prstGeom prst="ellipse">
            <a:avLst/>
          </a:prstGeom>
          <a:solidFill>
            <a:srgbClr val="00CCFF"/>
          </a:solidFill>
          <a:ln w="1905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you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-500063" y="3786188"/>
            <a:ext cx="3071813" cy="1857375"/>
          </a:xfrm>
          <a:prstGeom prst="ellipse">
            <a:avLst/>
          </a:prstGeom>
          <a:solidFill>
            <a:srgbClr val="00CCFF"/>
          </a:solidFill>
          <a:ln w="1905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57188" y="5373688"/>
            <a:ext cx="1500187" cy="2857500"/>
          </a:xfrm>
          <a:prstGeom prst="rect">
            <a:avLst/>
          </a:prstGeom>
          <a:solidFill>
            <a:srgbClr val="00CCFF"/>
          </a:solidFill>
          <a:ln w="1905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1785918" y="285728"/>
            <a:ext cx="9144000" cy="720725"/>
          </a:xfrm>
          <a:prstGeom prst="rect">
            <a:avLst/>
          </a:prstGeom>
          <a:gradFill rotWithShape="1">
            <a:gsLst>
              <a:gs pos="0">
                <a:srgbClr val="020464"/>
              </a:gs>
              <a:gs pos="100000">
                <a:srgbClr val="FFFFFF"/>
              </a:gs>
            </a:gsLst>
            <a:lin ang="0" scaled="1"/>
          </a:gradFill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07950" y="115888"/>
            <a:ext cx="1643063" cy="1387475"/>
            <a:chOff x="930" y="-437"/>
            <a:chExt cx="1035" cy="874"/>
          </a:xfrm>
        </p:grpSpPr>
        <p:sp>
          <p:nvSpPr>
            <p:cNvPr id="11277" name="Freeform 19"/>
            <p:cNvSpPr>
              <a:spLocks noChangeArrowheads="1"/>
            </p:cNvSpPr>
            <p:nvPr/>
          </p:nvSpPr>
          <p:spPr bwMode="auto">
            <a:xfrm>
              <a:off x="1404" y="357"/>
              <a:ext cx="193" cy="61"/>
            </a:xfrm>
            <a:custGeom>
              <a:avLst/>
              <a:gdLst>
                <a:gd name="T0" fmla="*/ 0 w 665805"/>
                <a:gd name="T1" fmla="*/ 7860 h 205016"/>
                <a:gd name="T2" fmla="*/ 5241 w 665805"/>
                <a:gd name="T3" fmla="*/ 0 h 205016"/>
                <a:gd name="T4" fmla="*/ 647155 w 665805"/>
                <a:gd name="T5" fmla="*/ 5240 h 205016"/>
                <a:gd name="T6" fmla="*/ 662875 w 665805"/>
                <a:gd name="T7" fmla="*/ 7860 h 205016"/>
                <a:gd name="T8" fmla="*/ 665495 w 665805"/>
                <a:gd name="T9" fmla="*/ 18340 h 205016"/>
                <a:gd name="T10" fmla="*/ 657635 w 665805"/>
                <a:gd name="T11" fmla="*/ 34060 h 205016"/>
                <a:gd name="T12" fmla="*/ 639294 w 665805"/>
                <a:gd name="T13" fmla="*/ 52401 h 205016"/>
                <a:gd name="T14" fmla="*/ 628814 w 665805"/>
                <a:gd name="T15" fmla="*/ 62881 h 205016"/>
                <a:gd name="T16" fmla="*/ 613094 w 665805"/>
                <a:gd name="T17" fmla="*/ 81221 h 205016"/>
                <a:gd name="T18" fmla="*/ 592133 w 665805"/>
                <a:gd name="T19" fmla="*/ 99562 h 205016"/>
                <a:gd name="T20" fmla="*/ 576413 w 665805"/>
                <a:gd name="T21" fmla="*/ 112662 h 205016"/>
                <a:gd name="T22" fmla="*/ 555453 w 665805"/>
                <a:gd name="T23" fmla="*/ 123142 h 205016"/>
                <a:gd name="T24" fmla="*/ 547592 w 665805"/>
                <a:gd name="T25" fmla="*/ 128382 h 205016"/>
                <a:gd name="T26" fmla="*/ 526632 w 665805"/>
                <a:gd name="T27" fmla="*/ 138863 h 205016"/>
                <a:gd name="T28" fmla="*/ 510912 w 665805"/>
                <a:gd name="T29" fmla="*/ 149343 h 205016"/>
                <a:gd name="T30" fmla="*/ 503051 w 665805"/>
                <a:gd name="T31" fmla="*/ 154583 h 205016"/>
                <a:gd name="T32" fmla="*/ 482091 w 665805"/>
                <a:gd name="T33" fmla="*/ 165063 h 205016"/>
                <a:gd name="T34" fmla="*/ 471611 w 665805"/>
                <a:gd name="T35" fmla="*/ 170303 h 205016"/>
                <a:gd name="T36" fmla="*/ 455890 w 665805"/>
                <a:gd name="T37" fmla="*/ 175543 h 205016"/>
                <a:gd name="T38" fmla="*/ 445410 w 665805"/>
                <a:gd name="T39" fmla="*/ 180784 h 205016"/>
                <a:gd name="T40" fmla="*/ 432310 w 665805"/>
                <a:gd name="T41" fmla="*/ 183404 h 205016"/>
                <a:gd name="T42" fmla="*/ 419210 w 665805"/>
                <a:gd name="T43" fmla="*/ 188644 h 205016"/>
                <a:gd name="T44" fmla="*/ 406109 w 665805"/>
                <a:gd name="T45" fmla="*/ 191264 h 205016"/>
                <a:gd name="T46" fmla="*/ 390389 w 665805"/>
                <a:gd name="T47" fmla="*/ 193884 h 205016"/>
                <a:gd name="T48" fmla="*/ 372049 w 665805"/>
                <a:gd name="T49" fmla="*/ 196504 h 205016"/>
                <a:gd name="T50" fmla="*/ 324888 w 665805"/>
                <a:gd name="T51" fmla="*/ 204364 h 205016"/>
                <a:gd name="T52" fmla="*/ 209605 w 665805"/>
                <a:gd name="T53" fmla="*/ 201744 h 205016"/>
                <a:gd name="T54" fmla="*/ 175544 w 665805"/>
                <a:gd name="T55" fmla="*/ 191264 h 205016"/>
                <a:gd name="T56" fmla="*/ 165064 w 665805"/>
                <a:gd name="T57" fmla="*/ 188644 h 205016"/>
                <a:gd name="T58" fmla="*/ 157204 w 665805"/>
                <a:gd name="T59" fmla="*/ 186024 h 205016"/>
                <a:gd name="T60" fmla="*/ 138863 w 665805"/>
                <a:gd name="T61" fmla="*/ 172923 h 205016"/>
                <a:gd name="T62" fmla="*/ 131003 w 665805"/>
                <a:gd name="T63" fmla="*/ 170303 h 205016"/>
                <a:gd name="T64" fmla="*/ 112663 w 665805"/>
                <a:gd name="T65" fmla="*/ 159823 h 205016"/>
                <a:gd name="T66" fmla="*/ 96943 w 665805"/>
                <a:gd name="T67" fmla="*/ 154583 h 205016"/>
                <a:gd name="T68" fmla="*/ 89082 w 665805"/>
                <a:gd name="T69" fmla="*/ 149343 h 205016"/>
                <a:gd name="T70" fmla="*/ 70742 w 665805"/>
                <a:gd name="T71" fmla="*/ 131002 h 205016"/>
                <a:gd name="T72" fmla="*/ 60262 w 665805"/>
                <a:gd name="T73" fmla="*/ 125762 h 205016"/>
                <a:gd name="T74" fmla="*/ 36681 w 665805"/>
                <a:gd name="T75" fmla="*/ 96942 h 205016"/>
                <a:gd name="T76" fmla="*/ 31441 w 665805"/>
                <a:gd name="T77" fmla="*/ 89082 h 205016"/>
                <a:gd name="T78" fmla="*/ 28821 w 665805"/>
                <a:gd name="T79" fmla="*/ 81221 h 205016"/>
                <a:gd name="T80" fmla="*/ 18341 w 665805"/>
                <a:gd name="T81" fmla="*/ 62881 h 205016"/>
                <a:gd name="T82" fmla="*/ 13101 w 665805"/>
                <a:gd name="T83" fmla="*/ 41920 h 205016"/>
                <a:gd name="T84" fmla="*/ 7861 w 665805"/>
                <a:gd name="T85" fmla="*/ 26200 h 205016"/>
                <a:gd name="T86" fmla="*/ 2620 w 665805"/>
                <a:gd name="T87" fmla="*/ 10480 h 205016"/>
                <a:gd name="T88" fmla="*/ 0 w 665805"/>
                <a:gd name="T89" fmla="*/ 7860 h 2050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65805"/>
                <a:gd name="T136" fmla="*/ 0 h 205016"/>
                <a:gd name="T137" fmla="*/ 665805 w 665805"/>
                <a:gd name="T138" fmla="*/ 205016 h 2050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65805" h="205016">
                  <a:moveTo>
                    <a:pt x="0" y="7860"/>
                  </a:moveTo>
                  <a:cubicBezTo>
                    <a:pt x="1747" y="5240"/>
                    <a:pt x="2092" y="41"/>
                    <a:pt x="5241" y="0"/>
                  </a:cubicBezTo>
                  <a:lnTo>
                    <a:pt x="647155" y="5240"/>
                  </a:lnTo>
                  <a:cubicBezTo>
                    <a:pt x="652395" y="6113"/>
                    <a:pt x="658552" y="4772"/>
                    <a:pt x="662875" y="7860"/>
                  </a:cubicBezTo>
                  <a:cubicBezTo>
                    <a:pt x="665805" y="9953"/>
                    <a:pt x="665495" y="14739"/>
                    <a:pt x="665495" y="18340"/>
                  </a:cubicBezTo>
                  <a:cubicBezTo>
                    <a:pt x="665495" y="22934"/>
                    <a:pt x="660284" y="31032"/>
                    <a:pt x="657635" y="34060"/>
                  </a:cubicBezTo>
                  <a:cubicBezTo>
                    <a:pt x="657599" y="34101"/>
                    <a:pt x="642978" y="48718"/>
                    <a:pt x="639294" y="52401"/>
                  </a:cubicBezTo>
                  <a:cubicBezTo>
                    <a:pt x="635801" y="55894"/>
                    <a:pt x="631023" y="58462"/>
                    <a:pt x="628814" y="62881"/>
                  </a:cubicBezTo>
                  <a:cubicBezTo>
                    <a:pt x="621621" y="77267"/>
                    <a:pt x="626699" y="71018"/>
                    <a:pt x="613094" y="81221"/>
                  </a:cubicBezTo>
                  <a:cubicBezTo>
                    <a:pt x="598248" y="103492"/>
                    <a:pt x="622699" y="68996"/>
                    <a:pt x="592133" y="99562"/>
                  </a:cubicBezTo>
                  <a:cubicBezTo>
                    <a:pt x="585480" y="106215"/>
                    <a:pt x="584438" y="108285"/>
                    <a:pt x="576413" y="112662"/>
                  </a:cubicBezTo>
                  <a:cubicBezTo>
                    <a:pt x="569555" y="116402"/>
                    <a:pt x="561953" y="118809"/>
                    <a:pt x="555453" y="123142"/>
                  </a:cubicBezTo>
                  <a:cubicBezTo>
                    <a:pt x="552833" y="124889"/>
                    <a:pt x="550357" y="126874"/>
                    <a:pt x="547592" y="128382"/>
                  </a:cubicBezTo>
                  <a:cubicBezTo>
                    <a:pt x="540734" y="132123"/>
                    <a:pt x="532156" y="133339"/>
                    <a:pt x="526632" y="138863"/>
                  </a:cubicBezTo>
                  <a:cubicBezTo>
                    <a:pt x="511733" y="153762"/>
                    <a:pt x="526078" y="141761"/>
                    <a:pt x="510912" y="149343"/>
                  </a:cubicBezTo>
                  <a:cubicBezTo>
                    <a:pt x="508095" y="150751"/>
                    <a:pt x="505816" y="153075"/>
                    <a:pt x="503051" y="154583"/>
                  </a:cubicBezTo>
                  <a:cubicBezTo>
                    <a:pt x="496193" y="158323"/>
                    <a:pt x="489078" y="161570"/>
                    <a:pt x="482091" y="165063"/>
                  </a:cubicBezTo>
                  <a:cubicBezTo>
                    <a:pt x="478598" y="166810"/>
                    <a:pt x="475316" y="169068"/>
                    <a:pt x="471611" y="170303"/>
                  </a:cubicBezTo>
                  <a:cubicBezTo>
                    <a:pt x="466371" y="172050"/>
                    <a:pt x="460830" y="173072"/>
                    <a:pt x="455890" y="175543"/>
                  </a:cubicBezTo>
                  <a:cubicBezTo>
                    <a:pt x="452397" y="177290"/>
                    <a:pt x="449115" y="179549"/>
                    <a:pt x="445410" y="180784"/>
                  </a:cubicBezTo>
                  <a:cubicBezTo>
                    <a:pt x="441185" y="182192"/>
                    <a:pt x="436575" y="182124"/>
                    <a:pt x="432310" y="183404"/>
                  </a:cubicBezTo>
                  <a:cubicBezTo>
                    <a:pt x="427805" y="184755"/>
                    <a:pt x="423715" y="187293"/>
                    <a:pt x="419210" y="188644"/>
                  </a:cubicBezTo>
                  <a:cubicBezTo>
                    <a:pt x="414944" y="189924"/>
                    <a:pt x="410491" y="190467"/>
                    <a:pt x="406109" y="191264"/>
                  </a:cubicBezTo>
                  <a:cubicBezTo>
                    <a:pt x="400882" y="192214"/>
                    <a:pt x="395640" y="193076"/>
                    <a:pt x="390389" y="193884"/>
                  </a:cubicBezTo>
                  <a:cubicBezTo>
                    <a:pt x="384285" y="194823"/>
                    <a:pt x="378130" y="195431"/>
                    <a:pt x="372049" y="196504"/>
                  </a:cubicBezTo>
                  <a:cubicBezTo>
                    <a:pt x="323811" y="205016"/>
                    <a:pt x="366649" y="199144"/>
                    <a:pt x="324888" y="204364"/>
                  </a:cubicBezTo>
                  <a:lnTo>
                    <a:pt x="209605" y="201744"/>
                  </a:lnTo>
                  <a:cubicBezTo>
                    <a:pt x="197394" y="201246"/>
                    <a:pt x="186788" y="195012"/>
                    <a:pt x="175544" y="191264"/>
                  </a:cubicBezTo>
                  <a:cubicBezTo>
                    <a:pt x="172128" y="190125"/>
                    <a:pt x="168526" y="189633"/>
                    <a:pt x="165064" y="188644"/>
                  </a:cubicBezTo>
                  <a:cubicBezTo>
                    <a:pt x="162409" y="187885"/>
                    <a:pt x="159824" y="186897"/>
                    <a:pt x="157204" y="186024"/>
                  </a:cubicBezTo>
                  <a:cubicBezTo>
                    <a:pt x="154822" y="184238"/>
                    <a:pt x="142701" y="174842"/>
                    <a:pt x="138863" y="172923"/>
                  </a:cubicBezTo>
                  <a:cubicBezTo>
                    <a:pt x="136393" y="171688"/>
                    <a:pt x="133473" y="171538"/>
                    <a:pt x="131003" y="170303"/>
                  </a:cubicBezTo>
                  <a:cubicBezTo>
                    <a:pt x="112097" y="160850"/>
                    <a:pt x="135629" y="169010"/>
                    <a:pt x="112663" y="159823"/>
                  </a:cubicBezTo>
                  <a:cubicBezTo>
                    <a:pt x="107535" y="157772"/>
                    <a:pt x="101539" y="157647"/>
                    <a:pt x="96943" y="154583"/>
                  </a:cubicBezTo>
                  <a:cubicBezTo>
                    <a:pt x="94323" y="152836"/>
                    <a:pt x="91423" y="151450"/>
                    <a:pt x="89082" y="149343"/>
                  </a:cubicBezTo>
                  <a:cubicBezTo>
                    <a:pt x="82656" y="143559"/>
                    <a:pt x="78475" y="134869"/>
                    <a:pt x="70742" y="131002"/>
                  </a:cubicBezTo>
                  <a:cubicBezTo>
                    <a:pt x="67249" y="129255"/>
                    <a:pt x="63345" y="128160"/>
                    <a:pt x="60262" y="125762"/>
                  </a:cubicBezTo>
                  <a:cubicBezTo>
                    <a:pt x="48108" y="116309"/>
                    <a:pt x="45080" y="109540"/>
                    <a:pt x="36681" y="96942"/>
                  </a:cubicBezTo>
                  <a:lnTo>
                    <a:pt x="31441" y="89082"/>
                  </a:lnTo>
                  <a:cubicBezTo>
                    <a:pt x="30568" y="86462"/>
                    <a:pt x="30056" y="83691"/>
                    <a:pt x="28821" y="81221"/>
                  </a:cubicBezTo>
                  <a:cubicBezTo>
                    <a:pt x="23071" y="69720"/>
                    <a:pt x="22935" y="76663"/>
                    <a:pt x="18341" y="62881"/>
                  </a:cubicBezTo>
                  <a:cubicBezTo>
                    <a:pt x="16064" y="56049"/>
                    <a:pt x="15378" y="48752"/>
                    <a:pt x="13101" y="41920"/>
                  </a:cubicBezTo>
                  <a:lnTo>
                    <a:pt x="7861" y="26200"/>
                  </a:lnTo>
                  <a:lnTo>
                    <a:pt x="2620" y="10480"/>
                  </a:lnTo>
                  <a:lnTo>
                    <a:pt x="0" y="7860"/>
                  </a:lnTo>
                  <a:close/>
                </a:path>
              </a:pathLst>
            </a:custGeom>
            <a:solidFill>
              <a:srgbClr val="000066"/>
            </a:solidFill>
            <a:ln w="1905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1278" name="Freeform 20"/>
            <p:cNvSpPr>
              <a:spLocks noChangeArrowheads="1"/>
            </p:cNvSpPr>
            <p:nvPr/>
          </p:nvSpPr>
          <p:spPr bwMode="auto">
            <a:xfrm>
              <a:off x="1325" y="-113"/>
              <a:ext cx="107" cy="86"/>
            </a:xfrm>
            <a:custGeom>
              <a:avLst/>
              <a:gdLst>
                <a:gd name="T0" fmla="*/ 41628 w 369136"/>
                <a:gd name="T1" fmla="*/ 225325 h 290826"/>
                <a:gd name="T2" fmla="*/ 39008 w 369136"/>
                <a:gd name="T3" fmla="*/ 217465 h 290826"/>
                <a:gd name="T4" fmla="*/ 52109 w 369136"/>
                <a:gd name="T5" fmla="*/ 201744 h 290826"/>
                <a:gd name="T6" fmla="*/ 73069 w 369136"/>
                <a:gd name="T7" fmla="*/ 183404 h 290826"/>
                <a:gd name="T8" fmla="*/ 80929 w 369136"/>
                <a:gd name="T9" fmla="*/ 178164 h 290826"/>
                <a:gd name="T10" fmla="*/ 94030 w 369136"/>
                <a:gd name="T11" fmla="*/ 167684 h 290826"/>
                <a:gd name="T12" fmla="*/ 101890 w 369136"/>
                <a:gd name="T13" fmla="*/ 162443 h 290826"/>
                <a:gd name="T14" fmla="*/ 120230 w 369136"/>
                <a:gd name="T15" fmla="*/ 144103 h 290826"/>
                <a:gd name="T16" fmla="*/ 141191 w 369136"/>
                <a:gd name="T17" fmla="*/ 120523 h 290826"/>
                <a:gd name="T18" fmla="*/ 156911 w 369136"/>
                <a:gd name="T19" fmla="*/ 104802 h 290826"/>
                <a:gd name="T20" fmla="*/ 159531 w 369136"/>
                <a:gd name="T21" fmla="*/ 94322 h 290826"/>
                <a:gd name="T22" fmla="*/ 170011 w 369136"/>
                <a:gd name="T23" fmla="*/ 78602 h 290826"/>
                <a:gd name="T24" fmla="*/ 188352 w 369136"/>
                <a:gd name="T25" fmla="*/ 57641 h 290826"/>
                <a:gd name="T26" fmla="*/ 206692 w 369136"/>
                <a:gd name="T27" fmla="*/ 44541 h 290826"/>
                <a:gd name="T28" fmla="*/ 217172 w 369136"/>
                <a:gd name="T29" fmla="*/ 28821 h 290826"/>
                <a:gd name="T30" fmla="*/ 222412 w 369136"/>
                <a:gd name="T31" fmla="*/ 23580 h 290826"/>
                <a:gd name="T32" fmla="*/ 232893 w 369136"/>
                <a:gd name="T33" fmla="*/ 10480 h 290826"/>
                <a:gd name="T34" fmla="*/ 259093 w 369136"/>
                <a:gd name="T35" fmla="*/ 2620 h 290826"/>
                <a:gd name="T36" fmla="*/ 266953 w 369136"/>
                <a:gd name="T37" fmla="*/ 0 h 290826"/>
                <a:gd name="T38" fmla="*/ 293154 w 369136"/>
                <a:gd name="T39" fmla="*/ 2620 h 290826"/>
                <a:gd name="T40" fmla="*/ 308874 w 369136"/>
                <a:gd name="T41" fmla="*/ 13100 h 290826"/>
                <a:gd name="T42" fmla="*/ 324595 w 369136"/>
                <a:gd name="T43" fmla="*/ 26200 h 290826"/>
                <a:gd name="T44" fmla="*/ 329835 w 369136"/>
                <a:gd name="T45" fmla="*/ 41921 h 290826"/>
                <a:gd name="T46" fmla="*/ 332455 w 369136"/>
                <a:gd name="T47" fmla="*/ 49781 h 290826"/>
                <a:gd name="T48" fmla="*/ 337695 w 369136"/>
                <a:gd name="T49" fmla="*/ 60261 h 290826"/>
                <a:gd name="T50" fmla="*/ 340315 w 369136"/>
                <a:gd name="T51" fmla="*/ 68121 h 290826"/>
                <a:gd name="T52" fmla="*/ 345555 w 369136"/>
                <a:gd name="T53" fmla="*/ 78602 h 290826"/>
                <a:gd name="T54" fmla="*/ 348175 w 369136"/>
                <a:gd name="T55" fmla="*/ 91702 h 290826"/>
                <a:gd name="T56" fmla="*/ 353415 w 369136"/>
                <a:gd name="T57" fmla="*/ 112662 h 290826"/>
                <a:gd name="T58" fmla="*/ 356035 w 369136"/>
                <a:gd name="T59" fmla="*/ 123143 h 290826"/>
                <a:gd name="T60" fmla="*/ 358655 w 369136"/>
                <a:gd name="T61" fmla="*/ 141483 h 290826"/>
                <a:gd name="T62" fmla="*/ 363895 w 369136"/>
                <a:gd name="T63" fmla="*/ 183404 h 290826"/>
                <a:gd name="T64" fmla="*/ 361275 w 369136"/>
                <a:gd name="T65" fmla="*/ 206984 h 290826"/>
                <a:gd name="T66" fmla="*/ 369136 w 369136"/>
                <a:gd name="T67" fmla="*/ 282966 h 290826"/>
                <a:gd name="T68" fmla="*/ 358655 w 369136"/>
                <a:gd name="T69" fmla="*/ 285586 h 290826"/>
                <a:gd name="T70" fmla="*/ 350795 w 369136"/>
                <a:gd name="T71" fmla="*/ 288206 h 290826"/>
                <a:gd name="T72" fmla="*/ 130710 w 369136"/>
                <a:gd name="T73" fmla="*/ 290826 h 290826"/>
                <a:gd name="T74" fmla="*/ 54729 w 369136"/>
                <a:gd name="T75" fmla="*/ 288206 h 290826"/>
                <a:gd name="T76" fmla="*/ 20668 w 369136"/>
                <a:gd name="T77" fmla="*/ 280346 h 290826"/>
                <a:gd name="T78" fmla="*/ 10188 w 369136"/>
                <a:gd name="T79" fmla="*/ 277726 h 290826"/>
                <a:gd name="T80" fmla="*/ 2328 w 369136"/>
                <a:gd name="T81" fmla="*/ 272486 h 290826"/>
                <a:gd name="T82" fmla="*/ 10188 w 369136"/>
                <a:gd name="T83" fmla="*/ 254145 h 290826"/>
                <a:gd name="T84" fmla="*/ 18048 w 369136"/>
                <a:gd name="T85" fmla="*/ 248905 h 290826"/>
                <a:gd name="T86" fmla="*/ 25908 w 369136"/>
                <a:gd name="T87" fmla="*/ 241045 h 290826"/>
                <a:gd name="T88" fmla="*/ 41628 w 369136"/>
                <a:gd name="T89" fmla="*/ 225325 h 2908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69136"/>
                <a:gd name="T136" fmla="*/ 0 h 290826"/>
                <a:gd name="T137" fmla="*/ 369136 w 369136"/>
                <a:gd name="T138" fmla="*/ 290826 h 2908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69136" h="290826">
                  <a:moveTo>
                    <a:pt x="41628" y="225325"/>
                  </a:moveTo>
                  <a:cubicBezTo>
                    <a:pt x="43811" y="221395"/>
                    <a:pt x="38617" y="220199"/>
                    <a:pt x="39008" y="217465"/>
                  </a:cubicBezTo>
                  <a:cubicBezTo>
                    <a:pt x="40638" y="206051"/>
                    <a:pt x="45043" y="207632"/>
                    <a:pt x="52109" y="201744"/>
                  </a:cubicBezTo>
                  <a:cubicBezTo>
                    <a:pt x="81212" y="177493"/>
                    <a:pt x="30983" y="214968"/>
                    <a:pt x="73069" y="183404"/>
                  </a:cubicBezTo>
                  <a:cubicBezTo>
                    <a:pt x="75588" y="181515"/>
                    <a:pt x="78410" y="180053"/>
                    <a:pt x="80929" y="178164"/>
                  </a:cubicBezTo>
                  <a:cubicBezTo>
                    <a:pt x="85403" y="174809"/>
                    <a:pt x="89556" y="171039"/>
                    <a:pt x="94030" y="167684"/>
                  </a:cubicBezTo>
                  <a:cubicBezTo>
                    <a:pt x="96549" y="165795"/>
                    <a:pt x="99549" y="164550"/>
                    <a:pt x="101890" y="162443"/>
                  </a:cubicBezTo>
                  <a:cubicBezTo>
                    <a:pt x="108316" y="156659"/>
                    <a:pt x="113314" y="149290"/>
                    <a:pt x="120230" y="144103"/>
                  </a:cubicBezTo>
                  <a:cubicBezTo>
                    <a:pt x="153630" y="119053"/>
                    <a:pt x="102498" y="159218"/>
                    <a:pt x="141191" y="120523"/>
                  </a:cubicBezTo>
                  <a:lnTo>
                    <a:pt x="156911" y="104802"/>
                  </a:lnTo>
                  <a:cubicBezTo>
                    <a:pt x="157784" y="101309"/>
                    <a:pt x="157921" y="97543"/>
                    <a:pt x="159531" y="94322"/>
                  </a:cubicBezTo>
                  <a:cubicBezTo>
                    <a:pt x="162347" y="88689"/>
                    <a:pt x="166518" y="83842"/>
                    <a:pt x="170011" y="78602"/>
                  </a:cubicBezTo>
                  <a:cubicBezTo>
                    <a:pt x="175552" y="70290"/>
                    <a:pt x="179151" y="63775"/>
                    <a:pt x="188352" y="57641"/>
                  </a:cubicBezTo>
                  <a:cubicBezTo>
                    <a:pt x="192176" y="55092"/>
                    <a:pt x="204329" y="47200"/>
                    <a:pt x="206692" y="44541"/>
                  </a:cubicBezTo>
                  <a:cubicBezTo>
                    <a:pt x="210876" y="39834"/>
                    <a:pt x="212719" y="33275"/>
                    <a:pt x="217172" y="28821"/>
                  </a:cubicBezTo>
                  <a:cubicBezTo>
                    <a:pt x="218919" y="27074"/>
                    <a:pt x="220869" y="25509"/>
                    <a:pt x="222412" y="23580"/>
                  </a:cubicBezTo>
                  <a:cubicBezTo>
                    <a:pt x="224882" y="20492"/>
                    <a:pt x="228674" y="12590"/>
                    <a:pt x="232893" y="10480"/>
                  </a:cubicBezTo>
                  <a:cubicBezTo>
                    <a:pt x="241196" y="6329"/>
                    <a:pt x="250317" y="5127"/>
                    <a:pt x="259093" y="2620"/>
                  </a:cubicBezTo>
                  <a:cubicBezTo>
                    <a:pt x="261748" y="1861"/>
                    <a:pt x="264333" y="873"/>
                    <a:pt x="266953" y="0"/>
                  </a:cubicBezTo>
                  <a:cubicBezTo>
                    <a:pt x="275687" y="873"/>
                    <a:pt x="284479" y="1285"/>
                    <a:pt x="293154" y="2620"/>
                  </a:cubicBezTo>
                  <a:cubicBezTo>
                    <a:pt x="303112" y="4152"/>
                    <a:pt x="300963" y="6319"/>
                    <a:pt x="308874" y="13100"/>
                  </a:cubicBezTo>
                  <a:cubicBezTo>
                    <a:pt x="330685" y="31795"/>
                    <a:pt x="310974" y="12581"/>
                    <a:pt x="324595" y="26200"/>
                  </a:cubicBezTo>
                  <a:lnTo>
                    <a:pt x="329835" y="41921"/>
                  </a:lnTo>
                  <a:cubicBezTo>
                    <a:pt x="330708" y="44541"/>
                    <a:pt x="331220" y="47311"/>
                    <a:pt x="332455" y="49781"/>
                  </a:cubicBezTo>
                  <a:cubicBezTo>
                    <a:pt x="334202" y="53274"/>
                    <a:pt x="336156" y="56671"/>
                    <a:pt x="337695" y="60261"/>
                  </a:cubicBezTo>
                  <a:cubicBezTo>
                    <a:pt x="338783" y="62799"/>
                    <a:pt x="339227" y="65583"/>
                    <a:pt x="340315" y="68121"/>
                  </a:cubicBezTo>
                  <a:cubicBezTo>
                    <a:pt x="341854" y="71711"/>
                    <a:pt x="343808" y="75108"/>
                    <a:pt x="345555" y="78602"/>
                  </a:cubicBezTo>
                  <a:cubicBezTo>
                    <a:pt x="346428" y="82969"/>
                    <a:pt x="347174" y="87363"/>
                    <a:pt x="348175" y="91702"/>
                  </a:cubicBezTo>
                  <a:cubicBezTo>
                    <a:pt x="349794" y="98719"/>
                    <a:pt x="351668" y="105675"/>
                    <a:pt x="353415" y="112662"/>
                  </a:cubicBezTo>
                  <a:cubicBezTo>
                    <a:pt x="354288" y="116156"/>
                    <a:pt x="355526" y="119578"/>
                    <a:pt x="356035" y="123143"/>
                  </a:cubicBezTo>
                  <a:cubicBezTo>
                    <a:pt x="356908" y="129256"/>
                    <a:pt x="358041" y="135338"/>
                    <a:pt x="358655" y="141483"/>
                  </a:cubicBezTo>
                  <a:cubicBezTo>
                    <a:pt x="362700" y="181939"/>
                    <a:pt x="357380" y="163858"/>
                    <a:pt x="363895" y="183404"/>
                  </a:cubicBezTo>
                  <a:cubicBezTo>
                    <a:pt x="363022" y="191264"/>
                    <a:pt x="361043" y="199079"/>
                    <a:pt x="361275" y="206984"/>
                  </a:cubicBezTo>
                  <a:cubicBezTo>
                    <a:pt x="362841" y="260238"/>
                    <a:pt x="361852" y="253840"/>
                    <a:pt x="369136" y="282966"/>
                  </a:cubicBezTo>
                  <a:cubicBezTo>
                    <a:pt x="365642" y="283839"/>
                    <a:pt x="362118" y="284597"/>
                    <a:pt x="358655" y="285586"/>
                  </a:cubicBezTo>
                  <a:cubicBezTo>
                    <a:pt x="356000" y="286345"/>
                    <a:pt x="353556" y="288143"/>
                    <a:pt x="350795" y="288206"/>
                  </a:cubicBezTo>
                  <a:cubicBezTo>
                    <a:pt x="277448" y="289892"/>
                    <a:pt x="204072" y="289953"/>
                    <a:pt x="130710" y="290826"/>
                  </a:cubicBezTo>
                  <a:cubicBezTo>
                    <a:pt x="105383" y="289953"/>
                    <a:pt x="79996" y="290150"/>
                    <a:pt x="54729" y="288206"/>
                  </a:cubicBezTo>
                  <a:cubicBezTo>
                    <a:pt x="30864" y="286370"/>
                    <a:pt x="35414" y="284559"/>
                    <a:pt x="20668" y="280346"/>
                  </a:cubicBezTo>
                  <a:cubicBezTo>
                    <a:pt x="17206" y="279357"/>
                    <a:pt x="13681" y="278599"/>
                    <a:pt x="10188" y="277726"/>
                  </a:cubicBezTo>
                  <a:cubicBezTo>
                    <a:pt x="7568" y="275979"/>
                    <a:pt x="3193" y="275514"/>
                    <a:pt x="2328" y="272486"/>
                  </a:cubicBezTo>
                  <a:cubicBezTo>
                    <a:pt x="0" y="264336"/>
                    <a:pt x="4813" y="258445"/>
                    <a:pt x="10188" y="254145"/>
                  </a:cubicBezTo>
                  <a:cubicBezTo>
                    <a:pt x="12647" y="252178"/>
                    <a:pt x="15629" y="250921"/>
                    <a:pt x="18048" y="248905"/>
                  </a:cubicBezTo>
                  <a:cubicBezTo>
                    <a:pt x="20894" y="246533"/>
                    <a:pt x="23062" y="243417"/>
                    <a:pt x="25908" y="241045"/>
                  </a:cubicBezTo>
                  <a:cubicBezTo>
                    <a:pt x="45739" y="224520"/>
                    <a:pt x="39445" y="229255"/>
                    <a:pt x="41628" y="225325"/>
                  </a:cubicBezTo>
                  <a:close/>
                </a:path>
              </a:pathLst>
            </a:custGeom>
            <a:solidFill>
              <a:srgbClr val="000066"/>
            </a:solidFill>
            <a:ln w="1905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pic>
          <p:nvPicPr>
            <p:cNvPr id="11279" name="Picture 7" descr="Shark FS transparant wit.g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30" y="-437"/>
              <a:ext cx="1035" cy="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BC1EAA-AAAA-4A2A-8F48-798547608BCF}" type="slidenum">
              <a:rPr lang="nl-NL" smtClean="0"/>
              <a:pPr/>
              <a:t>20</a:t>
            </a:fld>
            <a:endParaRPr lang="nl-NL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Rookie and Ace drivers</a:t>
            </a:r>
            <a:endParaRPr lang="en-US" smtClean="0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3414713" y="1771650"/>
            <a:ext cx="0" cy="3598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rot="246675" flipH="1">
            <a:off x="2478088" y="2052638"/>
            <a:ext cx="1882775" cy="3046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rot="1063108" flipH="1" flipV="1">
            <a:off x="1614488" y="3573463"/>
            <a:ext cx="3598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1616075" y="1773238"/>
            <a:ext cx="3598863" cy="360045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2500313" y="2657475"/>
            <a:ext cx="1827212" cy="1828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2889250" y="3046413"/>
            <a:ext cx="1050925" cy="1050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>
            <a:off x="2030413" y="2187575"/>
            <a:ext cx="2768600" cy="2768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rot="5180897">
            <a:off x="3001963" y="1827212"/>
            <a:ext cx="825500" cy="3489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rot="17656358" flipH="1">
            <a:off x="2560638" y="1995488"/>
            <a:ext cx="1708150" cy="3155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Rectangle 14"/>
          <p:cNvSpPr>
            <a:spLocks noChangeArrowheads="1"/>
          </p:cNvSpPr>
          <p:nvPr/>
        </p:nvSpPr>
        <p:spPr bwMode="auto">
          <a:xfrm>
            <a:off x="539750" y="4941888"/>
            <a:ext cx="1728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25E88"/>
              </a:buClr>
            </a:pPr>
            <a:r>
              <a:rPr lang="en-US" sz="2600">
                <a:solidFill>
                  <a:srgbClr val="111111"/>
                </a:solidFill>
              </a:rPr>
              <a:t>Transport</a:t>
            </a:r>
          </a:p>
        </p:txBody>
      </p:sp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5276850" y="2635250"/>
            <a:ext cx="14398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25E88"/>
              </a:buClr>
            </a:pPr>
            <a:r>
              <a:rPr lang="en-US" sz="2600">
                <a:solidFill>
                  <a:srgbClr val="111111"/>
                </a:solidFill>
              </a:rPr>
              <a:t>Weight</a:t>
            </a:r>
          </a:p>
        </p:txBody>
      </p:sp>
      <p:sp>
        <p:nvSpPr>
          <p:cNvPr id="24591" name="Rectangle 16"/>
          <p:cNvSpPr>
            <a:spLocks noChangeArrowheads="1"/>
          </p:cNvSpPr>
          <p:nvPr/>
        </p:nvSpPr>
        <p:spPr bwMode="auto">
          <a:xfrm>
            <a:off x="2627313" y="1196975"/>
            <a:ext cx="23764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25E88"/>
              </a:buClr>
            </a:pPr>
            <a:r>
              <a:rPr lang="en-US" sz="2600">
                <a:solidFill>
                  <a:srgbClr val="111111"/>
                </a:solidFill>
              </a:rPr>
              <a:t>Aesthetics</a:t>
            </a:r>
          </a:p>
        </p:txBody>
      </p:sp>
      <p:sp>
        <p:nvSpPr>
          <p:cNvPr id="24592" name="Rectangle 17"/>
          <p:cNvSpPr>
            <a:spLocks noChangeArrowheads="1"/>
          </p:cNvSpPr>
          <p:nvPr/>
        </p:nvSpPr>
        <p:spPr bwMode="auto">
          <a:xfrm>
            <a:off x="4572000" y="1773238"/>
            <a:ext cx="14398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25E88"/>
              </a:buClr>
            </a:pPr>
            <a:r>
              <a:rPr lang="en-US" sz="2600">
                <a:solidFill>
                  <a:srgbClr val="111111"/>
                </a:solidFill>
              </a:rPr>
              <a:t>Power</a:t>
            </a:r>
          </a:p>
        </p:txBody>
      </p:sp>
      <p:sp>
        <p:nvSpPr>
          <p:cNvPr id="24593" name="Rectangle 18"/>
          <p:cNvSpPr>
            <a:spLocks noChangeArrowheads="1"/>
          </p:cNvSpPr>
          <p:nvPr/>
        </p:nvSpPr>
        <p:spPr bwMode="auto">
          <a:xfrm>
            <a:off x="395288" y="3933825"/>
            <a:ext cx="12969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25E88"/>
              </a:buClr>
            </a:pPr>
            <a:r>
              <a:rPr lang="en-US" sz="2600">
                <a:solidFill>
                  <a:srgbClr val="111111"/>
                </a:solidFill>
              </a:rPr>
              <a:t>Service</a:t>
            </a:r>
          </a:p>
        </p:txBody>
      </p:sp>
      <p:sp>
        <p:nvSpPr>
          <p:cNvPr id="24594" name="Rectangle 19"/>
          <p:cNvSpPr>
            <a:spLocks noChangeArrowheads="1"/>
          </p:cNvSpPr>
          <p:nvPr/>
        </p:nvSpPr>
        <p:spPr bwMode="auto">
          <a:xfrm>
            <a:off x="2843213" y="5445125"/>
            <a:ext cx="11684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25E88"/>
              </a:buClr>
            </a:pPr>
            <a:r>
              <a:rPr lang="en-US" sz="2600">
                <a:solidFill>
                  <a:srgbClr val="111111"/>
                </a:solidFill>
              </a:rPr>
              <a:t>Safety</a:t>
            </a:r>
          </a:p>
        </p:txBody>
      </p:sp>
      <p:sp>
        <p:nvSpPr>
          <p:cNvPr id="24595" name="Rectangle 20"/>
          <p:cNvSpPr>
            <a:spLocks noChangeArrowheads="1"/>
          </p:cNvSpPr>
          <p:nvPr/>
        </p:nvSpPr>
        <p:spPr bwMode="auto">
          <a:xfrm>
            <a:off x="4427538" y="4868863"/>
            <a:ext cx="21764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25E88"/>
              </a:buClr>
            </a:pPr>
            <a:r>
              <a:rPr lang="en-US" sz="2600">
                <a:solidFill>
                  <a:srgbClr val="111111"/>
                </a:solidFill>
              </a:rPr>
              <a:t>Adjustability</a:t>
            </a:r>
          </a:p>
        </p:txBody>
      </p:sp>
      <p:sp>
        <p:nvSpPr>
          <p:cNvPr id="24596" name="Rectangle 21"/>
          <p:cNvSpPr>
            <a:spLocks noChangeArrowheads="1"/>
          </p:cNvSpPr>
          <p:nvPr/>
        </p:nvSpPr>
        <p:spPr bwMode="auto">
          <a:xfrm>
            <a:off x="250825" y="1773238"/>
            <a:ext cx="2124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25E88"/>
              </a:buClr>
            </a:pPr>
            <a:r>
              <a:rPr lang="en-US" sz="2600">
                <a:solidFill>
                  <a:srgbClr val="111111"/>
                </a:solidFill>
              </a:rPr>
              <a:t>Maintenance</a:t>
            </a:r>
          </a:p>
        </p:txBody>
      </p:sp>
      <p:sp>
        <p:nvSpPr>
          <p:cNvPr id="24597" name="Rectangle 22"/>
          <p:cNvSpPr>
            <a:spLocks noChangeArrowheads="1"/>
          </p:cNvSpPr>
          <p:nvPr/>
        </p:nvSpPr>
        <p:spPr bwMode="auto">
          <a:xfrm>
            <a:off x="611188" y="2781300"/>
            <a:ext cx="9366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25E88"/>
              </a:buClr>
            </a:pPr>
            <a:r>
              <a:rPr lang="en-US" sz="2600">
                <a:solidFill>
                  <a:srgbClr val="111111"/>
                </a:solidFill>
              </a:rPr>
              <a:t>Price</a:t>
            </a:r>
          </a:p>
        </p:txBody>
      </p:sp>
      <p:sp>
        <p:nvSpPr>
          <p:cNvPr id="315415" name="Freeform 23"/>
          <p:cNvSpPr>
            <a:spLocks noChangeAspect="1"/>
          </p:cNvSpPr>
          <p:nvPr/>
        </p:nvSpPr>
        <p:spPr bwMode="auto">
          <a:xfrm>
            <a:off x="2241550" y="1773238"/>
            <a:ext cx="2698750" cy="3367087"/>
          </a:xfrm>
          <a:custGeom>
            <a:avLst/>
            <a:gdLst>
              <a:gd name="T0" fmla="*/ 2147483647 w 1700"/>
              <a:gd name="T1" fmla="*/ 0 h 2121"/>
              <a:gd name="T2" fmla="*/ 2147483647 w 1700"/>
              <a:gd name="T3" fmla="*/ 2147483647 h 2121"/>
              <a:gd name="T4" fmla="*/ 2147483647 w 1700"/>
              <a:gd name="T5" fmla="*/ 2147483647 h 2121"/>
              <a:gd name="T6" fmla="*/ 2147483647 w 1700"/>
              <a:gd name="T7" fmla="*/ 2147483647 h 2121"/>
              <a:gd name="T8" fmla="*/ 2147483647 w 1700"/>
              <a:gd name="T9" fmla="*/ 2147483647 h 2121"/>
              <a:gd name="T10" fmla="*/ 2147483647 w 1700"/>
              <a:gd name="T11" fmla="*/ 2147483647 h 2121"/>
              <a:gd name="T12" fmla="*/ 2147483647 w 1700"/>
              <a:gd name="T13" fmla="*/ 2147483647 h 2121"/>
              <a:gd name="T14" fmla="*/ 0 w 1700"/>
              <a:gd name="T15" fmla="*/ 2147483647 h 2121"/>
              <a:gd name="T16" fmla="*/ 2147483647 w 1700"/>
              <a:gd name="T17" fmla="*/ 2147483647 h 2121"/>
              <a:gd name="T18" fmla="*/ 2147483647 w 1700"/>
              <a:gd name="T19" fmla="*/ 2147483647 h 2121"/>
              <a:gd name="T20" fmla="*/ 2147483647 w 1700"/>
              <a:gd name="T21" fmla="*/ 0 h 21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00"/>
              <a:gd name="T34" fmla="*/ 0 h 2121"/>
              <a:gd name="T35" fmla="*/ 1700 w 1700"/>
              <a:gd name="T36" fmla="*/ 2121 h 212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00" h="2121">
                <a:moveTo>
                  <a:pt x="732" y="0"/>
                </a:moveTo>
                <a:lnTo>
                  <a:pt x="1335" y="295"/>
                </a:lnTo>
                <a:lnTo>
                  <a:pt x="1679" y="836"/>
                </a:lnTo>
                <a:lnTo>
                  <a:pt x="1700" y="1433"/>
                </a:lnTo>
                <a:lnTo>
                  <a:pt x="1264" y="1819"/>
                </a:lnTo>
                <a:lnTo>
                  <a:pt x="730" y="2121"/>
                </a:lnTo>
                <a:lnTo>
                  <a:pt x="316" y="1707"/>
                </a:lnTo>
                <a:lnTo>
                  <a:pt x="0" y="1370"/>
                </a:lnTo>
                <a:lnTo>
                  <a:pt x="56" y="899"/>
                </a:lnTo>
                <a:lnTo>
                  <a:pt x="211" y="449"/>
                </a:lnTo>
                <a:lnTo>
                  <a:pt x="732" y="0"/>
                </a:lnTo>
                <a:close/>
              </a:path>
            </a:pathLst>
          </a:custGeom>
          <a:solidFill>
            <a:srgbClr val="00FF00">
              <a:alpha val="50195"/>
            </a:srgbClr>
          </a:solidFill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Freeform 24"/>
          <p:cNvSpPr>
            <a:spLocks noChangeAspect="1"/>
          </p:cNvSpPr>
          <p:nvPr/>
        </p:nvSpPr>
        <p:spPr bwMode="auto">
          <a:xfrm>
            <a:off x="1708150" y="1771650"/>
            <a:ext cx="3232150" cy="3603625"/>
          </a:xfrm>
          <a:custGeom>
            <a:avLst/>
            <a:gdLst>
              <a:gd name="T0" fmla="*/ 2147483647 w 2036"/>
              <a:gd name="T1" fmla="*/ 0 h 2270"/>
              <a:gd name="T2" fmla="*/ 2147483647 w 2036"/>
              <a:gd name="T3" fmla="*/ 2147483647 h 2270"/>
              <a:gd name="T4" fmla="*/ 2147483647 w 2036"/>
              <a:gd name="T5" fmla="*/ 2147483647 h 2270"/>
              <a:gd name="T6" fmla="*/ 2147483647 w 2036"/>
              <a:gd name="T7" fmla="*/ 2147483647 h 2270"/>
              <a:gd name="T8" fmla="*/ 2147483647 w 2036"/>
              <a:gd name="T9" fmla="*/ 2147483647 h 2270"/>
              <a:gd name="T10" fmla="*/ 2147483647 w 2036"/>
              <a:gd name="T11" fmla="*/ 2147483647 h 2270"/>
              <a:gd name="T12" fmla="*/ 2147483647 w 2036"/>
              <a:gd name="T13" fmla="*/ 2147483647 h 2270"/>
              <a:gd name="T14" fmla="*/ 2147483647 w 2036"/>
              <a:gd name="T15" fmla="*/ 2147483647 h 2270"/>
              <a:gd name="T16" fmla="*/ 0 w 2036"/>
              <a:gd name="T17" fmla="*/ 2147483647 h 2270"/>
              <a:gd name="T18" fmla="*/ 2147483647 w 2036"/>
              <a:gd name="T19" fmla="*/ 2147483647 h 2270"/>
              <a:gd name="T20" fmla="*/ 2147483647 w 2036"/>
              <a:gd name="T21" fmla="*/ 0 h 227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36"/>
              <a:gd name="T34" fmla="*/ 0 h 2270"/>
              <a:gd name="T35" fmla="*/ 2036 w 2036"/>
              <a:gd name="T36" fmla="*/ 2270 h 227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36" h="2270">
                <a:moveTo>
                  <a:pt x="1078" y="0"/>
                </a:moveTo>
                <a:lnTo>
                  <a:pt x="1544" y="507"/>
                </a:lnTo>
                <a:lnTo>
                  <a:pt x="1685" y="942"/>
                </a:lnTo>
                <a:lnTo>
                  <a:pt x="2036" y="1434"/>
                </a:lnTo>
                <a:lnTo>
                  <a:pt x="1344" y="1504"/>
                </a:lnTo>
                <a:lnTo>
                  <a:pt x="1088" y="2270"/>
                </a:lnTo>
                <a:lnTo>
                  <a:pt x="526" y="1912"/>
                </a:lnTo>
                <a:lnTo>
                  <a:pt x="111" y="1427"/>
                </a:lnTo>
                <a:lnTo>
                  <a:pt x="0" y="811"/>
                </a:lnTo>
                <a:lnTo>
                  <a:pt x="413" y="282"/>
                </a:lnTo>
                <a:lnTo>
                  <a:pt x="1078" y="0"/>
                </a:lnTo>
                <a:close/>
              </a:path>
            </a:pathLst>
          </a:custGeom>
          <a:solidFill>
            <a:srgbClr val="FF0000">
              <a:alpha val="50195"/>
            </a:srgbClr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Rectangle 25"/>
          <p:cNvSpPr>
            <a:spLocks noChangeArrowheads="1"/>
          </p:cNvSpPr>
          <p:nvPr/>
        </p:nvSpPr>
        <p:spPr bwMode="auto">
          <a:xfrm>
            <a:off x="5292725" y="3933825"/>
            <a:ext cx="18176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25E88"/>
              </a:buClr>
            </a:pPr>
            <a:r>
              <a:rPr lang="en-US" sz="2600">
                <a:solidFill>
                  <a:srgbClr val="111111"/>
                </a:solidFill>
              </a:rPr>
              <a:t>Handling</a:t>
            </a:r>
          </a:p>
        </p:txBody>
      </p:sp>
      <p:pic>
        <p:nvPicPr>
          <p:cNvPr id="315418" name="Picture 26" descr="FS Testen De Lier1-0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1075" r="2095"/>
          <a:stretch>
            <a:fillRect/>
          </a:stretch>
        </p:blipFill>
        <p:spPr bwMode="auto">
          <a:xfrm>
            <a:off x="7092950" y="3860800"/>
            <a:ext cx="1765300" cy="2224088"/>
          </a:xfrm>
          <a:prstGeom prst="rect">
            <a:avLst/>
          </a:prstGeom>
          <a:noFill/>
          <a:ln w="3175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24602" name="Picture 27" descr="Golf_1912B"/>
          <p:cNvPicPr>
            <a:picLocks noChangeAspect="1" noChangeArrowheads="1"/>
          </p:cNvPicPr>
          <p:nvPr/>
        </p:nvPicPr>
        <p:blipFill>
          <a:blip r:embed="rId3"/>
          <a:srcRect l="8565" r="11461"/>
          <a:stretch>
            <a:fillRect/>
          </a:stretch>
        </p:blipFill>
        <p:spPr bwMode="auto">
          <a:xfrm>
            <a:off x="7048500" y="1341438"/>
            <a:ext cx="1809750" cy="22320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5505D23-921E-4D2F-809B-52D518017A97}" type="slidenum">
              <a:rPr lang="nl-NL" smtClean="0"/>
              <a:pPr/>
              <a:t>21</a:t>
            </a:fld>
            <a:endParaRPr lang="nl-NL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Upgrades: Power</a:t>
            </a:r>
            <a:endParaRPr lang="en-US" smtClean="0"/>
          </a:p>
        </p:txBody>
      </p:sp>
      <p:pic>
        <p:nvPicPr>
          <p:cNvPr id="25604" name="Picture 6" descr="PICT17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12875"/>
            <a:ext cx="414020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PICT21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141663"/>
            <a:ext cx="414972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72" name="Picture 8" descr="powercurv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1268413"/>
            <a:ext cx="54006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4073" name="Text Box 9"/>
          <p:cNvSpPr txBox="1">
            <a:spLocks noChangeArrowheads="1"/>
          </p:cNvSpPr>
          <p:nvPr/>
        </p:nvSpPr>
        <p:spPr bwMode="auto">
          <a:xfrm>
            <a:off x="3203575" y="4365625"/>
            <a:ext cx="3455988" cy="9461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3399"/>
                </a:solidFill>
                <a:latin typeface="Verdana" pitchFamily="34" charset="0"/>
              </a:rPr>
              <a:t>With tuning kit</a:t>
            </a:r>
            <a:br>
              <a:rPr lang="en-US">
                <a:solidFill>
                  <a:srgbClr val="003399"/>
                </a:solidFill>
                <a:latin typeface="Verdana" pitchFamily="34" charset="0"/>
              </a:rPr>
            </a:br>
            <a:r>
              <a:rPr lang="en-US">
                <a:solidFill>
                  <a:srgbClr val="FF0000"/>
                </a:solidFill>
                <a:latin typeface="Verdana" pitchFamily="34" charset="0"/>
              </a:rPr>
              <a:t>Without tuning kit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7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1B87273-3F4B-4278-9C62-964A0201D97B}" type="slidenum">
              <a:rPr lang="nl-NL" smtClean="0"/>
              <a:pPr/>
              <a:t>22</a:t>
            </a:fld>
            <a:endParaRPr lang="nl-NL" smtClean="0"/>
          </a:p>
        </p:txBody>
      </p:sp>
      <p:pic>
        <p:nvPicPr>
          <p:cNvPr id="26627" name="Picture 11" descr="duo-sh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4427538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Upgrades: Handling</a:t>
            </a:r>
            <a:endParaRPr lang="en-US" smtClean="0"/>
          </a:p>
        </p:txBody>
      </p:sp>
      <p:pic>
        <p:nvPicPr>
          <p:cNvPr id="26629" name="Picture 7" descr="FS-presentation-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5650" y="1412875"/>
            <a:ext cx="307498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8" name="Picture 10" descr="triple sho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68413"/>
            <a:ext cx="4427538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 descr="FS-presentation-0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3943350"/>
            <a:ext cx="33115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87436FA-9033-4511-97EC-D413669BCF49}" type="slidenum">
              <a:rPr lang="nl-NL" smtClean="0"/>
              <a:pPr/>
              <a:t>23</a:t>
            </a:fld>
            <a:endParaRPr lang="nl-NL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Upgrades: looks</a:t>
            </a:r>
            <a:endParaRPr lang="en-US" smtClean="0"/>
          </a:p>
        </p:txBody>
      </p:sp>
      <p:pic>
        <p:nvPicPr>
          <p:cNvPr id="27652" name="Picture 5" descr="FS Testen De Lier1-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2757488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FS Testen De Lier1-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15299">
            <a:off x="2987675" y="3141663"/>
            <a:ext cx="256063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1341438"/>
            <a:ext cx="36242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25" name="Picture 13" descr="cente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203808">
            <a:off x="3032125" y="3616325"/>
            <a:ext cx="24860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E314CC2-9408-4CA1-825A-2005121D7847}" type="slidenum">
              <a:rPr lang="nl-NL" smtClean="0"/>
              <a:pPr/>
              <a:t>24</a:t>
            </a:fld>
            <a:endParaRPr lang="nl-NL" smtClean="0"/>
          </a:p>
        </p:txBody>
      </p:sp>
      <p:sp>
        <p:nvSpPr>
          <p:cNvPr id="28675" name="Rectangle 25"/>
          <p:cNvSpPr>
            <a:spLocks noChangeArrowheads="1"/>
          </p:cNvSpPr>
          <p:nvPr/>
        </p:nvSpPr>
        <p:spPr bwMode="auto">
          <a:xfrm>
            <a:off x="0" y="1268413"/>
            <a:ext cx="9144000" cy="5589587"/>
          </a:xfrm>
          <a:prstGeom prst="rect">
            <a:avLst/>
          </a:prstGeom>
          <a:solidFill>
            <a:schemeClr val="tx1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34869" name="Picture 21" descr="FS Testen De Lier1-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463" y="1255713"/>
            <a:ext cx="9144001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200" smtClean="0">
                <a:latin typeface="Script MT Bold" pitchFamily="66" charset="0"/>
              </a:rPr>
              <a:t>The Razor</a:t>
            </a:r>
            <a:endParaRPr lang="en-US" sz="3200" smtClean="0">
              <a:latin typeface="Script MT Bold" pitchFamily="66" charset="0"/>
            </a:endParaRPr>
          </a:p>
        </p:txBody>
      </p:sp>
      <p:pic>
        <p:nvPicPr>
          <p:cNvPr id="28678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8" y="-26988"/>
            <a:ext cx="9142412" cy="129540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334871" name="Presentatiefilm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125095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1" fill="hold"/>
                                        <p:tgtEl>
                                          <p:spTgt spid="334871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3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4871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77592AC-1216-42A7-ADC4-CBED767DD3B0}" type="slidenum">
              <a:rPr lang="nl-NL" smtClean="0"/>
              <a:pPr/>
              <a:t>25</a:t>
            </a:fld>
            <a:endParaRPr lang="nl-NL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nl-NL" sz="3200" smtClean="0">
                <a:latin typeface="Script MT Bold" pitchFamily="66" charset="0"/>
              </a:rPr>
              <a:t>Razor</a:t>
            </a:r>
            <a:endParaRPr lang="en-US" sz="3200" smtClean="0">
              <a:latin typeface="Script MT Bold" pitchFamily="66" charset="0"/>
            </a:endParaRPr>
          </a:p>
        </p:txBody>
      </p:sp>
      <p:pic>
        <p:nvPicPr>
          <p:cNvPr id="29700" name="Picture 5" descr="_MG_1929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2225"/>
            <a:ext cx="9144000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DB2FAD6-19AC-4B48-BADB-05B1E1ABABB5}" type="slidenum">
              <a:rPr lang="nl-NL" smtClean="0"/>
              <a:pPr/>
              <a:t>26</a:t>
            </a:fld>
            <a:endParaRPr lang="nl-NL" smtClean="0"/>
          </a:p>
        </p:txBody>
      </p:sp>
      <p:graphicFrame>
        <p:nvGraphicFramePr>
          <p:cNvPr id="17" name="Object 20"/>
          <p:cNvGraphicFramePr>
            <a:graphicFrameLocks noGrp="1" noChangeAspect="1"/>
          </p:cNvGraphicFramePr>
          <p:nvPr>
            <p:ph idx="1"/>
          </p:nvPr>
        </p:nvGraphicFramePr>
        <p:xfrm>
          <a:off x="-1394402" y="793404"/>
          <a:ext cx="8429684" cy="607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4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Marketshare</a:t>
            </a:r>
          </a:p>
        </p:txBody>
      </p:sp>
      <p:sp>
        <p:nvSpPr>
          <p:cNvPr id="342042" name="Freeform 26"/>
          <p:cNvSpPr>
            <a:spLocks noChangeAspect="1"/>
          </p:cNvSpPr>
          <p:nvPr/>
        </p:nvSpPr>
        <p:spPr bwMode="auto">
          <a:xfrm>
            <a:off x="1183830" y="1880121"/>
            <a:ext cx="1695450" cy="1935162"/>
          </a:xfrm>
          <a:custGeom>
            <a:avLst/>
            <a:gdLst>
              <a:gd name="T0" fmla="*/ 2147483647 w 63"/>
              <a:gd name="T1" fmla="*/ 0 h 74"/>
              <a:gd name="T2" fmla="*/ 0 w 63"/>
              <a:gd name="T3" fmla="*/ 2147483647 h 74"/>
              <a:gd name="T4" fmla="*/ 2147483647 w 63"/>
              <a:gd name="T5" fmla="*/ 2147483647 h 74"/>
              <a:gd name="T6" fmla="*/ 2147483647 w 63"/>
              <a:gd name="T7" fmla="*/ 0 h 74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74"/>
              <a:gd name="T14" fmla="*/ 63 w 63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74">
                <a:moveTo>
                  <a:pt x="62" y="0"/>
                </a:moveTo>
                <a:cubicBezTo>
                  <a:pt x="37" y="0"/>
                  <a:pt x="13" y="13"/>
                  <a:pt x="0" y="35"/>
                </a:cubicBezTo>
                <a:lnTo>
                  <a:pt x="63" y="74"/>
                </a:lnTo>
                <a:lnTo>
                  <a:pt x="62" y="0"/>
                </a:lnTo>
                <a:close/>
              </a:path>
            </a:pathLst>
          </a:custGeom>
          <a:solidFill>
            <a:srgbClr val="00CC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2045" name="Freeform 29"/>
          <p:cNvSpPr>
            <a:spLocks/>
          </p:cNvSpPr>
          <p:nvPr/>
        </p:nvSpPr>
        <p:spPr bwMode="auto">
          <a:xfrm>
            <a:off x="2880107" y="1893510"/>
            <a:ext cx="314325" cy="1943100"/>
          </a:xfrm>
          <a:custGeom>
            <a:avLst/>
            <a:gdLst>
              <a:gd name="T0" fmla="*/ 2147483647 w 17"/>
              <a:gd name="T1" fmla="*/ 2147483647 h 74"/>
              <a:gd name="T2" fmla="*/ 0 w 17"/>
              <a:gd name="T3" fmla="*/ 0 h 74"/>
              <a:gd name="T4" fmla="*/ 0 w 17"/>
              <a:gd name="T5" fmla="*/ 2147483647 h 74"/>
              <a:gd name="T6" fmla="*/ 2147483647 w 17"/>
              <a:gd name="T7" fmla="*/ 2147483647 h 74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74"/>
              <a:gd name="T14" fmla="*/ 17 w 17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74">
                <a:moveTo>
                  <a:pt x="17" y="2"/>
                </a:moveTo>
                <a:cubicBezTo>
                  <a:pt x="12" y="0"/>
                  <a:pt x="6" y="0"/>
                  <a:pt x="0" y="0"/>
                </a:cubicBezTo>
                <a:lnTo>
                  <a:pt x="0" y="74"/>
                </a:lnTo>
                <a:lnTo>
                  <a:pt x="17" y="2"/>
                </a:lnTo>
                <a:close/>
              </a:path>
            </a:pathLst>
          </a:custGeom>
          <a:solidFill>
            <a:srgbClr val="00CC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2046" name="Rectangle 30"/>
          <p:cNvSpPr>
            <a:spLocks noChangeArrowheads="1"/>
          </p:cNvSpPr>
          <p:nvPr/>
        </p:nvSpPr>
        <p:spPr bwMode="auto">
          <a:xfrm>
            <a:off x="1187450" y="1628775"/>
            <a:ext cx="647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Arial" charset="0"/>
              </a:rPr>
              <a:t>16%</a:t>
            </a:r>
            <a:endParaRPr lang="en-US" sz="2400" b="1">
              <a:latin typeface="Verdana" pitchFamily="34" charset="0"/>
            </a:endParaRPr>
          </a:p>
        </p:txBody>
      </p:sp>
      <p:sp>
        <p:nvSpPr>
          <p:cNvPr id="342047" name="Rectangle 31"/>
          <p:cNvSpPr>
            <a:spLocks noChangeArrowheads="1"/>
          </p:cNvSpPr>
          <p:nvPr/>
        </p:nvSpPr>
        <p:spPr bwMode="auto">
          <a:xfrm>
            <a:off x="2571736" y="1428736"/>
            <a:ext cx="647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4%</a:t>
            </a:r>
            <a:endParaRPr lang="en-US" sz="2400" b="1" dirty="0">
              <a:latin typeface="Verdana" pitchFamily="34" charset="0"/>
            </a:endParaRPr>
          </a:p>
        </p:txBody>
      </p:sp>
      <p:grpSp>
        <p:nvGrpSpPr>
          <p:cNvPr id="30729" name="Group 34"/>
          <p:cNvGrpSpPr>
            <a:grpSpLocks/>
          </p:cNvGrpSpPr>
          <p:nvPr/>
        </p:nvGrpSpPr>
        <p:grpSpPr bwMode="auto">
          <a:xfrm>
            <a:off x="1857300" y="2643418"/>
            <a:ext cx="2093901" cy="2441574"/>
            <a:chOff x="2892" y="1281"/>
            <a:chExt cx="616" cy="640"/>
          </a:xfrm>
        </p:grpSpPr>
        <p:sp>
          <p:nvSpPr>
            <p:cNvPr id="30735" name="Text Box 32"/>
            <p:cNvSpPr txBox="1">
              <a:spLocks noChangeArrowheads="1"/>
            </p:cNvSpPr>
            <p:nvPr/>
          </p:nvSpPr>
          <p:spPr bwMode="auto">
            <a:xfrm>
              <a:off x="3270" y="1281"/>
              <a:ext cx="238" cy="1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schemeClr val="tx1"/>
                  </a:solidFill>
                  <a:latin typeface="Verdana" pitchFamily="34" charset="0"/>
                </a:rPr>
                <a:t>Ace</a:t>
              </a:r>
            </a:p>
          </p:txBody>
        </p:sp>
        <p:sp>
          <p:nvSpPr>
            <p:cNvPr id="30736" name="Text Box 33"/>
            <p:cNvSpPr txBox="1">
              <a:spLocks noChangeArrowheads="1"/>
            </p:cNvSpPr>
            <p:nvPr/>
          </p:nvSpPr>
          <p:spPr bwMode="auto">
            <a:xfrm>
              <a:off x="2892" y="1768"/>
              <a:ext cx="517" cy="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3200" b="1" dirty="0">
                  <a:latin typeface="Verdana" pitchFamily="34" charset="0"/>
                </a:rPr>
                <a:t>Rookie</a:t>
              </a: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214282" y="5373688"/>
            <a:ext cx="1357322" cy="769956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 rot="21383186">
            <a:off x="4572000" y="1714488"/>
            <a:ext cx="4905374" cy="1987550"/>
            <a:chOff x="2670" y="1146"/>
            <a:chExt cx="3090" cy="1252"/>
          </a:xfrm>
        </p:grpSpPr>
        <p:sp>
          <p:nvSpPr>
            <p:cNvPr id="30733" name="AutoShape 36"/>
            <p:cNvSpPr>
              <a:spLocks noChangeArrowheads="1"/>
            </p:cNvSpPr>
            <p:nvPr/>
          </p:nvSpPr>
          <p:spPr bwMode="auto">
            <a:xfrm rot="319286">
              <a:off x="2677" y="1146"/>
              <a:ext cx="3083" cy="1252"/>
            </a:xfrm>
            <a:prstGeom prst="irregularSeal2">
              <a:avLst/>
            </a:prstGeom>
            <a:solidFill>
              <a:srgbClr val="FFFF00"/>
            </a:solidFill>
            <a:ln w="762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42053" name="Text Box 37"/>
            <p:cNvSpPr txBox="1">
              <a:spLocks noChangeArrowheads="1"/>
            </p:cNvSpPr>
            <p:nvPr/>
          </p:nvSpPr>
          <p:spPr bwMode="auto">
            <a:xfrm rot="21504738">
              <a:off x="2670" y="1573"/>
              <a:ext cx="3085" cy="368"/>
            </a:xfrm>
            <a:prstGeom prst="rect">
              <a:avLst/>
            </a:prstGeom>
            <a:noFill/>
            <a:ln w="762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20%</a:t>
              </a:r>
              <a:endParaRPr lang="nl-N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342062" name="Rectangle 46"/>
          <p:cNvSpPr>
            <a:spLocks noChangeArrowheads="1"/>
          </p:cNvSpPr>
          <p:nvPr/>
        </p:nvSpPr>
        <p:spPr bwMode="auto">
          <a:xfrm>
            <a:off x="755650" y="5445125"/>
            <a:ext cx="647700" cy="36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Arial" charset="0"/>
              </a:rPr>
              <a:t>64%</a:t>
            </a:r>
            <a:endParaRPr lang="en-US" sz="2400" b="1">
              <a:latin typeface="Verdan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857620" y="1428736"/>
            <a:ext cx="1428760" cy="642942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342063" name="Rectangle 47"/>
          <p:cNvSpPr>
            <a:spLocks noChangeArrowheads="1"/>
          </p:cNvSpPr>
          <p:nvPr/>
        </p:nvSpPr>
        <p:spPr bwMode="auto">
          <a:xfrm>
            <a:off x="3879850" y="1755775"/>
            <a:ext cx="647700" cy="36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16%</a:t>
            </a:r>
            <a:endParaRPr lang="en-US" sz="2400" b="1" dirty="0"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4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4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42" grpId="0" animBg="1"/>
      <p:bldP spid="342045" grpId="0" animBg="1"/>
      <p:bldP spid="342046" grpId="0"/>
      <p:bldP spid="342047" grpId="0"/>
      <p:bldP spid="19" grpId="0" animBg="1"/>
      <p:bldP spid="342062" grpId="0" animBg="1"/>
      <p:bldP spid="18" grpId="0" animBg="1"/>
      <p:bldP spid="34206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C011899-DEFA-44DB-86B2-7E9C0D748554}" type="slidenum">
              <a:rPr lang="nl-NL" smtClean="0"/>
              <a:pPr/>
              <a:t>27</a:t>
            </a:fld>
            <a:endParaRPr lang="nl-NL" smtClean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Production</a:t>
            </a:r>
          </a:p>
        </p:txBody>
      </p:sp>
      <p:graphicFrame>
        <p:nvGraphicFramePr>
          <p:cNvPr id="327700" name="Object 20"/>
          <p:cNvGraphicFramePr>
            <a:graphicFrameLocks noChangeAspect="1"/>
          </p:cNvGraphicFramePr>
          <p:nvPr/>
        </p:nvGraphicFramePr>
        <p:xfrm>
          <a:off x="1922463" y="1412875"/>
          <a:ext cx="1209675" cy="2951163"/>
        </p:xfrm>
        <a:graphic>
          <a:graphicData uri="http://schemas.openxmlformats.org/presentationml/2006/ole">
            <p:oleObj spid="_x0000_s1026" name="Chart" r:id="rId3" imgW="3514547" imgH="2495456" progId="Excel.Sheet.8">
              <p:embed/>
            </p:oleObj>
          </a:graphicData>
        </a:graphic>
      </p:graphicFrame>
      <p:pic>
        <p:nvPicPr>
          <p:cNvPr id="327701" name="Picture 21"/>
          <p:cNvPicPr>
            <a:picLocks noChangeAspect="1" noChangeArrowheads="1"/>
          </p:cNvPicPr>
          <p:nvPr/>
        </p:nvPicPr>
        <p:blipFill>
          <a:blip r:embed="rId4"/>
          <a:srcRect l="31665" t="5380" r="31665" b="5380"/>
          <a:stretch>
            <a:fillRect/>
          </a:stretch>
        </p:blipFill>
        <p:spPr bwMode="auto">
          <a:xfrm>
            <a:off x="6424613" y="1339850"/>
            <a:ext cx="1368425" cy="3024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1027" name="Object 22"/>
          <p:cNvGraphicFramePr>
            <a:graphicFrameLocks noChangeAspect="1"/>
          </p:cNvGraphicFramePr>
          <p:nvPr/>
        </p:nvGraphicFramePr>
        <p:xfrm>
          <a:off x="2489200" y="1346200"/>
          <a:ext cx="4406900" cy="3149600"/>
        </p:xfrm>
        <a:graphic>
          <a:graphicData uri="http://schemas.openxmlformats.org/presentationml/2006/ole">
            <p:oleObj spid="_x0000_s1027" name="Chart" r:id="rId5" imgW="3514547" imgH="2514555" progId="Excel.Sheet.8">
              <p:embed/>
            </p:oleObj>
          </a:graphicData>
        </a:graphic>
      </p:graphicFrame>
      <p:sp>
        <p:nvSpPr>
          <p:cNvPr id="327703" name="Text Box 23"/>
          <p:cNvSpPr txBox="1">
            <a:spLocks noChangeArrowheads="1"/>
          </p:cNvSpPr>
          <p:nvPr/>
        </p:nvSpPr>
        <p:spPr bwMode="auto">
          <a:xfrm>
            <a:off x="7823200" y="1243013"/>
            <a:ext cx="13573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Bonding</a:t>
            </a:r>
          </a:p>
        </p:txBody>
      </p:sp>
      <p:sp>
        <p:nvSpPr>
          <p:cNvPr id="327704" name="Text Box 24"/>
          <p:cNvSpPr txBox="1">
            <a:spLocks noChangeArrowheads="1"/>
          </p:cNvSpPr>
          <p:nvPr/>
        </p:nvSpPr>
        <p:spPr bwMode="auto">
          <a:xfrm>
            <a:off x="107950" y="1387475"/>
            <a:ext cx="18684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Sheet Metal</a:t>
            </a:r>
          </a:p>
        </p:txBody>
      </p:sp>
      <p:sp>
        <p:nvSpPr>
          <p:cNvPr id="327705" name="Text Box 25"/>
          <p:cNvSpPr txBox="1">
            <a:spLocks noChangeArrowheads="1"/>
          </p:cNvSpPr>
          <p:nvPr/>
        </p:nvSpPr>
        <p:spPr bwMode="auto">
          <a:xfrm>
            <a:off x="541338" y="2466975"/>
            <a:ext cx="13509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Welding</a:t>
            </a:r>
          </a:p>
        </p:txBody>
      </p:sp>
      <p:sp>
        <p:nvSpPr>
          <p:cNvPr id="327706" name="Text Box 26"/>
          <p:cNvSpPr txBox="1">
            <a:spLocks noChangeArrowheads="1"/>
          </p:cNvSpPr>
          <p:nvPr/>
        </p:nvSpPr>
        <p:spPr bwMode="auto">
          <a:xfrm>
            <a:off x="295275" y="3763963"/>
            <a:ext cx="16398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Machining</a:t>
            </a:r>
          </a:p>
        </p:txBody>
      </p:sp>
      <p:sp>
        <p:nvSpPr>
          <p:cNvPr id="327707" name="Text Box 27"/>
          <p:cNvSpPr txBox="1">
            <a:spLocks noChangeArrowheads="1"/>
          </p:cNvSpPr>
          <p:nvPr/>
        </p:nvSpPr>
        <p:spPr bwMode="auto">
          <a:xfrm>
            <a:off x="633413" y="1819275"/>
            <a:ext cx="1250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Casting</a:t>
            </a:r>
          </a:p>
        </p:txBody>
      </p:sp>
      <p:sp>
        <p:nvSpPr>
          <p:cNvPr id="327708" name="Text Box 28"/>
          <p:cNvSpPr txBox="1">
            <a:spLocks noChangeArrowheads="1"/>
          </p:cNvSpPr>
          <p:nvPr/>
        </p:nvSpPr>
        <p:spPr bwMode="auto">
          <a:xfrm>
            <a:off x="7451725" y="2395538"/>
            <a:ext cx="16859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Composite</a:t>
            </a:r>
          </a:p>
        </p:txBody>
      </p:sp>
      <p:sp>
        <p:nvSpPr>
          <p:cNvPr id="327709" name="Text Box 29"/>
          <p:cNvSpPr txBox="1">
            <a:spLocks noChangeArrowheads="1"/>
          </p:cNvSpPr>
          <p:nvPr/>
        </p:nvSpPr>
        <p:spPr bwMode="auto">
          <a:xfrm>
            <a:off x="7837488" y="3500438"/>
            <a:ext cx="7667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CNC</a:t>
            </a:r>
          </a:p>
        </p:txBody>
      </p:sp>
      <p:sp>
        <p:nvSpPr>
          <p:cNvPr id="1038" name="Text Box 30"/>
          <p:cNvSpPr txBox="1">
            <a:spLocks noChangeArrowheads="1"/>
          </p:cNvSpPr>
          <p:nvPr/>
        </p:nvSpPr>
        <p:spPr bwMode="auto">
          <a:xfrm>
            <a:off x="4643438" y="3284538"/>
            <a:ext cx="12160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tx1"/>
                </a:solidFill>
                <a:latin typeface="Verdana" pitchFamily="34" charset="0"/>
              </a:rPr>
              <a:t>In House</a:t>
            </a:r>
          </a:p>
        </p:txBody>
      </p:sp>
      <p:sp>
        <p:nvSpPr>
          <p:cNvPr id="1039" name="Text Box 31"/>
          <p:cNvSpPr txBox="1">
            <a:spLocks noChangeArrowheads="1"/>
          </p:cNvSpPr>
          <p:nvPr/>
        </p:nvSpPr>
        <p:spPr bwMode="auto">
          <a:xfrm>
            <a:off x="3251200" y="2624138"/>
            <a:ext cx="1566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tx1"/>
                </a:solidFill>
                <a:latin typeface="Verdana" pitchFamily="34" charset="0"/>
              </a:rPr>
              <a:t>Outsourcing</a:t>
            </a:r>
          </a:p>
        </p:txBody>
      </p:sp>
      <p:pic>
        <p:nvPicPr>
          <p:cNvPr id="327712" name="Picture 32" descr="CNC Machi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4508500"/>
            <a:ext cx="2054225" cy="1663700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27714" name="Picture 34" descr="Machini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0113" y="4522788"/>
            <a:ext cx="2193925" cy="164306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27715" name="Picture 35" descr="Schuim in mal 0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60825" y="4508500"/>
            <a:ext cx="13747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27700" grpId="0"/>
      <p:bldP spid="327703" grpId="0"/>
      <p:bldP spid="327704" grpId="0"/>
      <p:bldP spid="327705" grpId="0"/>
      <p:bldP spid="327706" grpId="0"/>
      <p:bldP spid="327707" grpId="0"/>
      <p:bldP spid="327708" grpId="0"/>
      <p:bldP spid="32770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355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1922463" y="1412875"/>
          <a:ext cx="1209675" cy="2951163"/>
        </p:xfrm>
        <a:graphic>
          <a:graphicData uri="http://schemas.openxmlformats.org/presentationml/2006/ole">
            <p:oleObj spid="_x0000_s80898" name="Chart" r:id="rId3" imgW="3514547" imgH="2590950" progId="Excel.Sheet.8">
              <p:embed/>
            </p:oleObj>
          </a:graphicData>
        </a:graphic>
      </p:graphicFrame>
      <p:pic>
        <p:nvPicPr>
          <p:cNvPr id="228356" name="Picture 4"/>
          <p:cNvPicPr>
            <a:picLocks noChangeAspect="1" noChangeArrowheads="1"/>
          </p:cNvPicPr>
          <p:nvPr/>
        </p:nvPicPr>
        <p:blipFill>
          <a:blip r:embed="rId4"/>
          <a:srcRect l="31665" t="5380" r="31665" b="5380"/>
          <a:stretch>
            <a:fillRect/>
          </a:stretch>
        </p:blipFill>
        <p:spPr bwMode="auto">
          <a:xfrm>
            <a:off x="6424613" y="1339850"/>
            <a:ext cx="1368425" cy="3024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1027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2484438" y="1341438"/>
          <a:ext cx="4413250" cy="3352800"/>
        </p:xfrm>
        <a:graphic>
          <a:graphicData uri="http://schemas.openxmlformats.org/presentationml/2006/ole">
            <p:oleObj spid="_x0000_s80899" name="Chart" r:id="rId5" imgW="3514547" imgH="2590950" progId="Excel.Sheet.8">
              <p:embed/>
            </p:oleObj>
          </a:graphicData>
        </a:graphic>
      </p:graphicFrame>
      <p:sp>
        <p:nvSpPr>
          <p:cNvPr id="228358" name="Text Box 6"/>
          <p:cNvSpPr txBox="1">
            <a:spLocks noChangeArrowheads="1"/>
          </p:cNvSpPr>
          <p:nvPr/>
        </p:nvSpPr>
        <p:spPr bwMode="auto">
          <a:xfrm>
            <a:off x="7823200" y="1243013"/>
            <a:ext cx="113845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1111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Bonding</a:t>
            </a:r>
          </a:p>
        </p:txBody>
      </p:sp>
      <p:sp>
        <p:nvSpPr>
          <p:cNvPr id="228359" name="Text Box 7"/>
          <p:cNvSpPr txBox="1">
            <a:spLocks noChangeArrowheads="1"/>
          </p:cNvSpPr>
          <p:nvPr/>
        </p:nvSpPr>
        <p:spPr bwMode="auto">
          <a:xfrm>
            <a:off x="107950" y="1387475"/>
            <a:ext cx="159210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Sheet Metal</a:t>
            </a:r>
          </a:p>
        </p:txBody>
      </p:sp>
      <p:sp>
        <p:nvSpPr>
          <p:cNvPr id="228360" name="Text Box 8"/>
          <p:cNvSpPr txBox="1">
            <a:spLocks noChangeArrowheads="1"/>
          </p:cNvSpPr>
          <p:nvPr/>
        </p:nvSpPr>
        <p:spPr bwMode="auto">
          <a:xfrm>
            <a:off x="541338" y="2466975"/>
            <a:ext cx="113383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Welding</a:t>
            </a:r>
          </a:p>
        </p:txBody>
      </p:sp>
      <p:sp>
        <p:nvSpPr>
          <p:cNvPr id="228361" name="Text Box 9"/>
          <p:cNvSpPr txBox="1">
            <a:spLocks noChangeArrowheads="1"/>
          </p:cNvSpPr>
          <p:nvPr/>
        </p:nvSpPr>
        <p:spPr bwMode="auto">
          <a:xfrm>
            <a:off x="295275" y="3763963"/>
            <a:ext cx="137890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Machining</a:t>
            </a:r>
          </a:p>
        </p:txBody>
      </p:sp>
      <p:sp>
        <p:nvSpPr>
          <p:cNvPr id="228362" name="Text Box 10"/>
          <p:cNvSpPr txBox="1">
            <a:spLocks noChangeArrowheads="1"/>
          </p:cNvSpPr>
          <p:nvPr/>
        </p:nvSpPr>
        <p:spPr bwMode="auto">
          <a:xfrm>
            <a:off x="633413" y="1819275"/>
            <a:ext cx="104547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Casting</a:t>
            </a:r>
          </a:p>
        </p:txBody>
      </p:sp>
      <p:sp>
        <p:nvSpPr>
          <p:cNvPr id="228363" name="Text Box 11"/>
          <p:cNvSpPr txBox="1">
            <a:spLocks noChangeArrowheads="1"/>
          </p:cNvSpPr>
          <p:nvPr/>
        </p:nvSpPr>
        <p:spPr bwMode="auto">
          <a:xfrm>
            <a:off x="7451725" y="2395538"/>
            <a:ext cx="143981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1111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Composite</a:t>
            </a:r>
          </a:p>
        </p:txBody>
      </p:sp>
      <p:sp>
        <p:nvSpPr>
          <p:cNvPr id="228364" name="Text Box 12"/>
          <p:cNvSpPr txBox="1">
            <a:spLocks noChangeArrowheads="1"/>
          </p:cNvSpPr>
          <p:nvPr/>
        </p:nvSpPr>
        <p:spPr bwMode="auto">
          <a:xfrm>
            <a:off x="7837488" y="3500438"/>
            <a:ext cx="67037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1111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CNC</a:t>
            </a:r>
          </a:p>
        </p:txBody>
      </p:sp>
      <p:sp>
        <p:nvSpPr>
          <p:cNvPr id="1036" name="Text Box 13"/>
          <p:cNvSpPr txBox="1">
            <a:spLocks noChangeArrowheads="1"/>
          </p:cNvSpPr>
          <p:nvPr/>
        </p:nvSpPr>
        <p:spPr bwMode="auto">
          <a:xfrm>
            <a:off x="4695825" y="3140075"/>
            <a:ext cx="12160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tx1"/>
                </a:solidFill>
              </a:rPr>
              <a:t>In House</a:t>
            </a:r>
          </a:p>
        </p:txBody>
      </p:sp>
      <p:sp>
        <p:nvSpPr>
          <p:cNvPr id="1037" name="Text Box 14"/>
          <p:cNvSpPr txBox="1">
            <a:spLocks noChangeArrowheads="1"/>
          </p:cNvSpPr>
          <p:nvPr/>
        </p:nvSpPr>
        <p:spPr bwMode="auto">
          <a:xfrm>
            <a:off x="3203575" y="2636838"/>
            <a:ext cx="1566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tx1"/>
                </a:solidFill>
              </a:rPr>
              <a:t>Outsourcing</a:t>
            </a:r>
          </a:p>
        </p:txBody>
      </p:sp>
      <p:pic>
        <p:nvPicPr>
          <p:cNvPr id="228367" name="Picture 15" descr="CNC Machi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4500570"/>
            <a:ext cx="2054225" cy="1663700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8368" name="Picture 16" descr="MonocoqueLaminere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2713" y="4500570"/>
            <a:ext cx="1728787" cy="1644650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8369" name="Picture 17" descr="Machini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00" y="4500570"/>
            <a:ext cx="2193925" cy="164306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28372" name="Oval 20"/>
          <p:cNvSpPr>
            <a:spLocks noChangeArrowheads="1"/>
          </p:cNvSpPr>
          <p:nvPr/>
        </p:nvSpPr>
        <p:spPr bwMode="auto">
          <a:xfrm>
            <a:off x="3219450" y="1498600"/>
            <a:ext cx="2962275" cy="2952750"/>
          </a:xfrm>
          <a:prstGeom prst="ellipse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chemeClr val="tx1"/>
                </a:solidFill>
              </a:rPr>
              <a:t>100 %</a:t>
            </a:r>
            <a:endParaRPr lang="nl-NL" b="1">
              <a:solidFill>
                <a:schemeClr val="tx1"/>
              </a:solidFill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476250"/>
            <a:ext cx="6553200" cy="649288"/>
          </a:xfrm>
        </p:spPr>
        <p:txBody>
          <a:bodyPr/>
          <a:lstStyle/>
          <a:p>
            <a:pPr eaLnBrk="1" hangingPunct="1"/>
            <a:r>
              <a:rPr lang="en-US" dirty="0" smtClean="0"/>
              <a:t>Production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8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28355" grpId="0"/>
      <p:bldP spid="228358" grpId="0"/>
      <p:bldP spid="228359" grpId="0"/>
      <p:bldP spid="228360" grpId="0"/>
      <p:bldP spid="228361" grpId="0"/>
      <p:bldP spid="228362" grpId="0"/>
      <p:bldP spid="228363" grpId="0"/>
      <p:bldP spid="228364" grpId="0"/>
      <p:bldP spid="22837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721F2BB-B46B-4828-A193-E3F794B6BAF5}" type="slidenum">
              <a:rPr lang="nl-NL" smtClean="0"/>
              <a:pPr/>
              <a:t>29</a:t>
            </a:fld>
            <a:endParaRPr lang="nl-NL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Investments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940425" y="1125538"/>
            <a:ext cx="32035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25E88"/>
              </a:buClr>
              <a:buFontTx/>
              <a:buChar char="•"/>
            </a:pPr>
            <a:endParaRPr lang="en-GB" sz="2200">
              <a:solidFill>
                <a:schemeClr val="tx1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rgbClr val="325E88"/>
              </a:buClr>
              <a:buFontTx/>
              <a:buChar char="•"/>
            </a:pPr>
            <a:endParaRPr lang="en-GB" sz="2200">
              <a:solidFill>
                <a:schemeClr val="tx1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rgbClr val="325E88"/>
              </a:buClr>
              <a:buFontTx/>
              <a:buChar char="•"/>
            </a:pPr>
            <a:endParaRPr lang="en-GB" sz="2200">
              <a:solidFill>
                <a:schemeClr val="tx1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rgbClr val="325E88"/>
              </a:buClr>
              <a:buFontTx/>
              <a:buChar char="•"/>
            </a:pPr>
            <a:endParaRPr lang="en-GB" sz="2200">
              <a:solidFill>
                <a:schemeClr val="tx1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rgbClr val="325E88"/>
              </a:buClr>
              <a:buFontTx/>
              <a:buChar char="•"/>
            </a:pPr>
            <a:r>
              <a:rPr lang="en-GB" sz="2200">
                <a:solidFill>
                  <a:schemeClr val="tx1"/>
                </a:solidFill>
              </a:rPr>
              <a:t>Hier komt nog een plaatje van de fabrieks lay out (2D)</a:t>
            </a:r>
          </a:p>
        </p:txBody>
      </p:sp>
      <p:sp>
        <p:nvSpPr>
          <p:cNvPr id="328709" name="Rectangle 5"/>
          <p:cNvSpPr>
            <a:spLocks noChangeArrowheads="1"/>
          </p:cNvSpPr>
          <p:nvPr/>
        </p:nvSpPr>
        <p:spPr bwMode="auto">
          <a:xfrm>
            <a:off x="-180975" y="1125538"/>
            <a:ext cx="60483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rgbClr val="325E88"/>
              </a:buClr>
              <a:buFontTx/>
              <a:buChar char="•"/>
              <a:defRPr/>
            </a:pPr>
            <a:endParaRPr lang="en-GB" sz="2400">
              <a:solidFill>
                <a:schemeClr val="tx1"/>
              </a:solidFill>
            </a:endParaRPr>
          </a:p>
          <a:p>
            <a:pPr marL="742950" lvl="1" indent="-285750" algn="l">
              <a:spcBef>
                <a:spcPct val="20000"/>
              </a:spcBef>
              <a:buClr>
                <a:srgbClr val="325E88"/>
              </a:buClr>
              <a:buFontTx/>
              <a:buChar char="•"/>
              <a:defRPr/>
            </a:pPr>
            <a:r>
              <a:rPr lang="en-GB" sz="1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Workspace	600m2</a:t>
            </a:r>
          </a:p>
          <a:p>
            <a:pPr marL="742950" lvl="1" indent="-285750" algn="l">
              <a:spcBef>
                <a:spcPct val="20000"/>
              </a:spcBef>
              <a:buClr>
                <a:srgbClr val="325E88"/>
              </a:buClr>
              <a:buFontTx/>
              <a:buChar char="•"/>
              <a:defRPr/>
            </a:pPr>
            <a:r>
              <a:rPr lang="en-GB" sz="1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Personnel		30 people</a:t>
            </a:r>
          </a:p>
          <a:p>
            <a:pPr marL="742950" lvl="1" indent="-285750" algn="l">
              <a:spcBef>
                <a:spcPct val="20000"/>
              </a:spcBef>
              <a:buClr>
                <a:srgbClr val="325E88"/>
              </a:buClr>
              <a:buFontTx/>
              <a:buChar char="•"/>
              <a:defRPr/>
            </a:pPr>
            <a:endParaRPr lang="en-GB" sz="1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algn="l">
              <a:spcBef>
                <a:spcPct val="20000"/>
              </a:spcBef>
              <a:buClr>
                <a:srgbClr val="325E88"/>
              </a:buClr>
              <a:buFontTx/>
              <a:buChar char="•"/>
              <a:defRPr/>
            </a:pPr>
            <a:r>
              <a:rPr lang="en-GB" sz="1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CNC Machines	$ 4,000,000</a:t>
            </a:r>
          </a:p>
          <a:p>
            <a:pPr marL="742950" lvl="1" indent="-285750" algn="l">
              <a:spcBef>
                <a:spcPct val="20000"/>
              </a:spcBef>
              <a:buClr>
                <a:srgbClr val="325E88"/>
              </a:buClr>
              <a:buFontTx/>
              <a:buChar char="•"/>
              <a:defRPr/>
            </a:pPr>
            <a:r>
              <a:rPr lang="en-GB" sz="1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Vacuum Pumps	$      25,000</a:t>
            </a:r>
          </a:p>
          <a:p>
            <a:pPr marL="742950" lvl="1" indent="-285750" algn="l">
              <a:spcBef>
                <a:spcPct val="20000"/>
              </a:spcBef>
              <a:buClr>
                <a:srgbClr val="325E88"/>
              </a:buClr>
              <a:buFontTx/>
              <a:buChar char="•"/>
              <a:defRPr/>
            </a:pPr>
            <a:r>
              <a:rPr lang="en-GB" sz="1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Ovens		$      75,000</a:t>
            </a:r>
          </a:p>
          <a:p>
            <a:pPr marL="742950" lvl="1" indent="-285750" algn="l">
              <a:spcBef>
                <a:spcPct val="20000"/>
              </a:spcBef>
              <a:buClr>
                <a:srgbClr val="325E88"/>
              </a:buClr>
              <a:buFontTx/>
              <a:buChar char="•"/>
              <a:defRPr/>
            </a:pPr>
            <a:r>
              <a:rPr lang="en-GB" sz="1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Various Tooling	$    150,000</a:t>
            </a:r>
          </a:p>
          <a:p>
            <a:pPr marL="742950" lvl="1" indent="-285750" algn="l">
              <a:spcBef>
                <a:spcPct val="20000"/>
              </a:spcBef>
              <a:buClr>
                <a:srgbClr val="325E88"/>
              </a:buClr>
              <a:buFontTx/>
              <a:buChar char="•"/>
              <a:defRPr/>
            </a:pPr>
            <a:r>
              <a:rPr lang="en-GB" sz="1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Inventory		$    500,000</a:t>
            </a:r>
          </a:p>
          <a:p>
            <a:pPr marL="742950" lvl="1" indent="-285750" algn="l">
              <a:spcBef>
                <a:spcPct val="20000"/>
              </a:spcBef>
              <a:buClr>
                <a:srgbClr val="325E88"/>
              </a:buClr>
              <a:defRPr/>
            </a:pPr>
            <a:endParaRPr lang="en-GB" sz="1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TOTAL INVESTMENT $ 4,75 Mln</a:t>
            </a:r>
          </a:p>
        </p:txBody>
      </p:sp>
      <p:sp>
        <p:nvSpPr>
          <p:cNvPr id="328710" name="Oval 6"/>
          <p:cNvSpPr>
            <a:spLocks noChangeArrowheads="1"/>
          </p:cNvSpPr>
          <p:nvPr/>
        </p:nvSpPr>
        <p:spPr bwMode="auto">
          <a:xfrm>
            <a:off x="250825" y="4221163"/>
            <a:ext cx="5111750" cy="1368425"/>
          </a:xfrm>
          <a:prstGeom prst="ellipse">
            <a:avLst/>
          </a:prstGeom>
          <a:noFill/>
          <a:ln w="57150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/>
          <a:srcRect r="1210"/>
          <a:stretch>
            <a:fillRect/>
          </a:stretch>
        </p:blipFill>
        <p:spPr bwMode="auto">
          <a:xfrm>
            <a:off x="5794375" y="1152525"/>
            <a:ext cx="3241675" cy="530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CDF2B5E-B963-4C52-BDD0-11089A34971D}" type="slidenum">
              <a:rPr lang="nl-NL" smtClean="0"/>
              <a:pPr/>
              <a:t>30</a:t>
            </a:fld>
            <a:endParaRPr lang="nl-NL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Revenues &amp; expenses</a:t>
            </a:r>
          </a:p>
        </p:txBody>
      </p:sp>
      <p:sp>
        <p:nvSpPr>
          <p:cNvPr id="329733" name="Rectangle 5"/>
          <p:cNvSpPr>
            <a:spLocks noChangeArrowheads="1"/>
          </p:cNvSpPr>
          <p:nvPr/>
        </p:nvSpPr>
        <p:spPr bwMode="auto">
          <a:xfrm>
            <a:off x="4572000" y="1412875"/>
            <a:ext cx="4572000" cy="344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Purchased Parts	$  5200</a:t>
            </a:r>
          </a:p>
          <a:p>
            <a:pPr algn="l">
              <a:defRPr/>
            </a:pPr>
            <a:r>
              <a:rPr lang="en-GB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Raw Material	$  5800</a:t>
            </a:r>
          </a:p>
          <a:p>
            <a:pPr algn="l">
              <a:defRPr/>
            </a:pPr>
            <a:r>
              <a:rPr lang="en-GB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Personnel		$  2100</a:t>
            </a:r>
          </a:p>
          <a:p>
            <a:pPr algn="l">
              <a:defRPr/>
            </a:pPr>
            <a:r>
              <a:rPr lang="en-GB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Marketing &amp; Sales	$    500</a:t>
            </a:r>
          </a:p>
          <a:p>
            <a:pPr algn="l">
              <a:defRPr/>
            </a:pPr>
            <a:r>
              <a:rPr lang="en-GB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Other			$  2800 </a:t>
            </a:r>
          </a:p>
          <a:p>
            <a:pPr algn="l">
              <a:defRPr/>
            </a:pPr>
            <a:endParaRPr lang="en-GB" sz="20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l">
              <a:defRPr/>
            </a:pPr>
            <a:endParaRPr lang="en-GB" sz="20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l">
              <a:defRPr/>
            </a:pPr>
            <a:endParaRPr lang="en-GB" sz="20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l">
              <a:defRPr/>
            </a:pPr>
            <a:r>
              <a:rPr lang="en-GB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	</a:t>
            </a:r>
          </a:p>
          <a:p>
            <a:pPr algn="l">
              <a:defRPr/>
            </a:pPr>
            <a:endParaRPr lang="en-GB" sz="20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l">
              <a:defRPr/>
            </a:pPr>
            <a:endParaRPr lang="en-GB" sz="20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329734" name="Oval 6"/>
          <p:cNvSpPr>
            <a:spLocks noChangeArrowheads="1"/>
          </p:cNvSpPr>
          <p:nvPr/>
        </p:nvSpPr>
        <p:spPr bwMode="auto">
          <a:xfrm>
            <a:off x="4427538" y="3860800"/>
            <a:ext cx="4392612" cy="6477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38" name="Rectangle 10"/>
          <p:cNvSpPr>
            <a:spLocks noChangeArrowheads="1"/>
          </p:cNvSpPr>
          <p:nvPr/>
        </p:nvSpPr>
        <p:spPr bwMode="auto">
          <a:xfrm>
            <a:off x="611188" y="4005263"/>
            <a:ext cx="331311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325E88"/>
              </a:buClr>
              <a:defRPr/>
            </a:pPr>
            <a:r>
              <a:rPr lang="en-GB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Retail Price	$ 19500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325E88"/>
              </a:buClr>
              <a:defRPr/>
            </a:pPr>
            <a:endParaRPr lang="en-GB" sz="20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325E88"/>
              </a:buClr>
              <a:defRPr/>
            </a:pP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329739" name="Oval 11"/>
          <p:cNvSpPr>
            <a:spLocks noChangeArrowheads="1"/>
          </p:cNvSpPr>
          <p:nvPr/>
        </p:nvSpPr>
        <p:spPr bwMode="auto">
          <a:xfrm>
            <a:off x="250825" y="3860800"/>
            <a:ext cx="4032250" cy="647700"/>
          </a:xfrm>
          <a:prstGeom prst="ellipse">
            <a:avLst/>
          </a:prstGeom>
          <a:noFill/>
          <a:ln w="57150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8050" y="4292600"/>
            <a:ext cx="5033963" cy="1797050"/>
            <a:chOff x="435" y="2434"/>
            <a:chExt cx="3171" cy="1132"/>
          </a:xfrm>
        </p:grpSpPr>
        <p:grpSp>
          <p:nvGrpSpPr>
            <p:cNvPr id="32779" name="Group 13"/>
            <p:cNvGrpSpPr>
              <a:grpSpLocks/>
            </p:cNvGrpSpPr>
            <p:nvPr/>
          </p:nvGrpSpPr>
          <p:grpSpPr bwMode="auto">
            <a:xfrm>
              <a:off x="435" y="3158"/>
              <a:ext cx="3171" cy="408"/>
              <a:chOff x="435" y="3158"/>
              <a:chExt cx="3171" cy="408"/>
            </a:xfrm>
          </p:grpSpPr>
          <p:sp>
            <p:nvSpPr>
              <p:cNvPr id="32782" name="Oval 14"/>
              <p:cNvSpPr>
                <a:spLocks noChangeArrowheads="1"/>
              </p:cNvSpPr>
              <p:nvPr/>
            </p:nvSpPr>
            <p:spPr bwMode="auto">
              <a:xfrm>
                <a:off x="1655" y="3158"/>
                <a:ext cx="1951" cy="408"/>
              </a:xfrm>
              <a:prstGeom prst="ellipse">
                <a:avLst/>
              </a:prstGeom>
              <a:noFill/>
              <a:ln w="57150" algn="ctr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3" name="Text Box 15"/>
              <p:cNvSpPr txBox="1">
                <a:spLocks noChangeArrowheads="1"/>
              </p:cNvSpPr>
              <p:nvPr/>
            </p:nvSpPr>
            <p:spPr bwMode="auto">
              <a:xfrm>
                <a:off x="435" y="3253"/>
                <a:ext cx="1171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 b="1">
                    <a:solidFill>
                      <a:schemeClr val="tx1"/>
                    </a:solidFill>
                  </a:rPr>
                  <a:t>Profit per car </a:t>
                </a:r>
              </a:p>
            </p:txBody>
          </p:sp>
          <p:sp>
            <p:nvSpPr>
              <p:cNvPr id="32784" name="Text Box 16"/>
              <p:cNvSpPr txBox="1">
                <a:spLocks noChangeArrowheads="1"/>
              </p:cNvSpPr>
              <p:nvPr/>
            </p:nvSpPr>
            <p:spPr bwMode="auto">
              <a:xfrm>
                <a:off x="2199" y="3203"/>
                <a:ext cx="826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solidFill>
                      <a:schemeClr val="tx1"/>
                    </a:solidFill>
                    <a:latin typeface="Verdana" pitchFamily="34" charset="0"/>
                  </a:rPr>
                  <a:t>$3100</a:t>
                </a:r>
              </a:p>
            </p:txBody>
          </p:sp>
        </p:grpSp>
        <p:sp>
          <p:nvSpPr>
            <p:cNvPr id="32780" name="AutoShape 17"/>
            <p:cNvSpPr>
              <a:spLocks noChangeArrowheads="1"/>
            </p:cNvSpPr>
            <p:nvPr/>
          </p:nvSpPr>
          <p:spPr bwMode="auto">
            <a:xfrm rot="3877575">
              <a:off x="1616" y="2773"/>
              <a:ext cx="816" cy="182"/>
            </a:xfrm>
            <a:prstGeom prst="rightArrow">
              <a:avLst>
                <a:gd name="adj1" fmla="val 50000"/>
                <a:gd name="adj2" fmla="val 112088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1" name="AutoShape 18"/>
            <p:cNvSpPr>
              <a:spLocks noChangeArrowheads="1"/>
            </p:cNvSpPr>
            <p:nvPr/>
          </p:nvSpPr>
          <p:spPr bwMode="auto">
            <a:xfrm rot="7011790">
              <a:off x="2777" y="2774"/>
              <a:ext cx="862" cy="182"/>
            </a:xfrm>
            <a:prstGeom prst="rightArrow">
              <a:avLst>
                <a:gd name="adj1" fmla="val 50000"/>
                <a:gd name="adj2" fmla="val 11840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2777" name="Picture 22" descr="_MG_1931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41438"/>
            <a:ext cx="36718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9751" name="Rectangle 23"/>
          <p:cNvSpPr>
            <a:spLocks noChangeArrowheads="1"/>
          </p:cNvSpPr>
          <p:nvPr/>
        </p:nvSpPr>
        <p:spPr bwMode="auto">
          <a:xfrm>
            <a:off x="4932363" y="3933825"/>
            <a:ext cx="331311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325E88"/>
              </a:buClr>
              <a:defRPr/>
            </a:pPr>
            <a:r>
              <a:rPr lang="en-GB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 per car  $ 16400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325E88"/>
              </a:buClr>
              <a:defRPr/>
            </a:pPr>
            <a:endParaRPr lang="en-GB" sz="20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325E88"/>
              </a:buClr>
              <a:defRPr/>
            </a:pPr>
            <a:endParaRPr lang="en-GB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3" grpId="0"/>
      <p:bldP spid="329734" grpId="0" animBg="1"/>
      <p:bldP spid="329739" grpId="0" animBg="1"/>
      <p:bldP spid="32975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62311E-8582-4EA6-B1BE-54581B5E0650}" type="slidenum">
              <a:rPr lang="nl-NL" smtClean="0"/>
              <a:pPr/>
              <a:t>31</a:t>
            </a:fld>
            <a:endParaRPr lang="nl-NL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Upgrades</a:t>
            </a:r>
          </a:p>
        </p:txBody>
      </p:sp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4572000" y="1412875"/>
            <a:ext cx="4572000" cy="344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Purchased Parts	$  200</a:t>
            </a:r>
          </a:p>
          <a:p>
            <a:pPr algn="l">
              <a:defRPr/>
            </a:pPr>
            <a:r>
              <a:rPr lang="en-GB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Raw Material		$  300</a:t>
            </a:r>
          </a:p>
          <a:p>
            <a:pPr algn="l">
              <a:defRPr/>
            </a:pPr>
            <a:r>
              <a:rPr lang="en-GB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Personnel		$  100</a:t>
            </a:r>
          </a:p>
          <a:p>
            <a:pPr algn="l">
              <a:defRPr/>
            </a:pPr>
            <a:r>
              <a:rPr lang="en-GB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Marketing &amp; Sales	$  500</a:t>
            </a:r>
          </a:p>
          <a:p>
            <a:pPr algn="l">
              <a:defRPr/>
            </a:pPr>
            <a:r>
              <a:rPr lang="en-GB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Other			$  100 </a:t>
            </a:r>
          </a:p>
          <a:p>
            <a:pPr algn="l">
              <a:defRPr/>
            </a:pPr>
            <a:endParaRPr lang="en-GB" sz="20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defRPr/>
            </a:pPr>
            <a:endParaRPr lang="en-GB" sz="20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defRPr/>
            </a:pPr>
            <a:endParaRPr lang="en-GB" sz="20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defRPr/>
            </a:pPr>
            <a:r>
              <a:rPr lang="en-GB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l">
              <a:defRPr/>
            </a:pPr>
            <a:endParaRPr lang="en-GB" sz="20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defRPr/>
            </a:pPr>
            <a:endParaRPr lang="en-GB" sz="20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0757" name="Oval 5"/>
          <p:cNvSpPr>
            <a:spLocks noChangeArrowheads="1"/>
          </p:cNvSpPr>
          <p:nvPr/>
        </p:nvSpPr>
        <p:spPr bwMode="auto">
          <a:xfrm>
            <a:off x="4427538" y="3860800"/>
            <a:ext cx="4392612" cy="6477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58" name="Rectangle 6"/>
          <p:cNvSpPr>
            <a:spLocks noChangeArrowheads="1"/>
          </p:cNvSpPr>
          <p:nvPr/>
        </p:nvSpPr>
        <p:spPr bwMode="auto">
          <a:xfrm>
            <a:off x="611188" y="4005263"/>
            <a:ext cx="331311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325E88"/>
              </a:buClr>
              <a:defRPr/>
            </a:pPr>
            <a:r>
              <a:rPr lang="en-GB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Retail Price	$ 5000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325E88"/>
              </a:buClr>
              <a:defRPr/>
            </a:pPr>
            <a:endParaRPr lang="en-GB" sz="20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325E88"/>
              </a:buClr>
              <a:defRPr/>
            </a:pPr>
            <a:endParaRPr lang="en-GB" sz="1800">
              <a:solidFill>
                <a:schemeClr val="tx1"/>
              </a:solidFill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93700" y="4292600"/>
            <a:ext cx="5548313" cy="1797050"/>
            <a:chOff x="248" y="2704"/>
            <a:chExt cx="3495" cy="1132"/>
          </a:xfrm>
        </p:grpSpPr>
        <p:sp>
          <p:nvSpPr>
            <p:cNvPr id="33803" name="Oval 9"/>
            <p:cNvSpPr>
              <a:spLocks noChangeArrowheads="1"/>
            </p:cNvSpPr>
            <p:nvPr/>
          </p:nvSpPr>
          <p:spPr bwMode="auto">
            <a:xfrm>
              <a:off x="1792" y="3428"/>
              <a:ext cx="1951" cy="408"/>
            </a:xfrm>
            <a:prstGeom prst="ellipse">
              <a:avLst/>
            </a:prstGeom>
            <a:noFill/>
            <a:ln w="57150" algn="ctr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4" name="Text Box 10"/>
            <p:cNvSpPr txBox="1">
              <a:spLocks noChangeArrowheads="1"/>
            </p:cNvSpPr>
            <p:nvPr/>
          </p:nvSpPr>
          <p:spPr bwMode="auto">
            <a:xfrm>
              <a:off x="248" y="3475"/>
              <a:ext cx="1494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b="1">
                  <a:solidFill>
                    <a:schemeClr val="tx1"/>
                  </a:solidFill>
                </a:rPr>
                <a:t>Profit per upgrade</a:t>
              </a:r>
            </a:p>
          </p:txBody>
        </p:sp>
        <p:sp>
          <p:nvSpPr>
            <p:cNvPr id="33805" name="Text Box 11"/>
            <p:cNvSpPr txBox="1">
              <a:spLocks noChangeArrowheads="1"/>
            </p:cNvSpPr>
            <p:nvPr/>
          </p:nvSpPr>
          <p:spPr bwMode="auto">
            <a:xfrm>
              <a:off x="2398" y="3479"/>
              <a:ext cx="70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chemeClr val="tx1"/>
                  </a:solidFill>
                </a:rPr>
                <a:t>$3800</a:t>
              </a:r>
            </a:p>
          </p:txBody>
        </p:sp>
        <p:sp>
          <p:nvSpPr>
            <p:cNvPr id="33806" name="AutoShape 12"/>
            <p:cNvSpPr>
              <a:spLocks noChangeArrowheads="1"/>
            </p:cNvSpPr>
            <p:nvPr/>
          </p:nvSpPr>
          <p:spPr bwMode="auto">
            <a:xfrm rot="3877575">
              <a:off x="1753" y="3043"/>
              <a:ext cx="816" cy="182"/>
            </a:xfrm>
            <a:prstGeom prst="rightArrow">
              <a:avLst>
                <a:gd name="adj1" fmla="val 50000"/>
                <a:gd name="adj2" fmla="val 112088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7" name="AutoShape 13"/>
            <p:cNvSpPr>
              <a:spLocks noChangeArrowheads="1"/>
            </p:cNvSpPr>
            <p:nvPr/>
          </p:nvSpPr>
          <p:spPr bwMode="auto">
            <a:xfrm rot="7011790">
              <a:off x="2914" y="3044"/>
              <a:ext cx="862" cy="182"/>
            </a:xfrm>
            <a:prstGeom prst="rightArrow">
              <a:avLst>
                <a:gd name="adj1" fmla="val 50000"/>
                <a:gd name="adj2" fmla="val 11840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0767" name="Rectangle 15"/>
          <p:cNvSpPr>
            <a:spLocks noChangeArrowheads="1"/>
          </p:cNvSpPr>
          <p:nvPr/>
        </p:nvSpPr>
        <p:spPr bwMode="auto">
          <a:xfrm>
            <a:off x="4932363" y="3933825"/>
            <a:ext cx="331311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325E88"/>
              </a:buClr>
              <a:defRPr/>
            </a:pPr>
            <a:r>
              <a:rPr lang="en-GB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 per upgrade  $ 1200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325E88"/>
              </a:buClr>
              <a:defRPr/>
            </a:pPr>
            <a:endParaRPr lang="en-GB" sz="20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325E88"/>
              </a:buClr>
              <a:defRPr/>
            </a:pP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330768" name="Oval 16"/>
          <p:cNvSpPr>
            <a:spLocks noChangeArrowheads="1"/>
          </p:cNvSpPr>
          <p:nvPr/>
        </p:nvSpPr>
        <p:spPr bwMode="auto">
          <a:xfrm>
            <a:off x="250825" y="3860800"/>
            <a:ext cx="4032250" cy="647700"/>
          </a:xfrm>
          <a:prstGeom prst="ellipse">
            <a:avLst/>
          </a:prstGeom>
          <a:noFill/>
          <a:ln w="57150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3802" name="Picture 18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41438"/>
            <a:ext cx="36004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6" grpId="0"/>
      <p:bldP spid="330757" grpId="0" animBg="1"/>
      <p:bldP spid="330767" grpId="0"/>
      <p:bldP spid="33076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2C7746A-4BB2-49BB-8FB6-4B8FBCEE7DCA}" type="slidenum">
              <a:rPr lang="nl-NL" smtClean="0"/>
              <a:pPr/>
              <a:t>32</a:t>
            </a:fld>
            <a:endParaRPr lang="nl-NL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Profit</a:t>
            </a:r>
          </a:p>
        </p:txBody>
      </p:sp>
      <p:sp>
        <p:nvSpPr>
          <p:cNvPr id="34820" name="Oval 22"/>
          <p:cNvSpPr>
            <a:spLocks noChangeArrowheads="1"/>
          </p:cNvSpPr>
          <p:nvPr/>
        </p:nvSpPr>
        <p:spPr bwMode="auto">
          <a:xfrm>
            <a:off x="3562350" y="1341438"/>
            <a:ext cx="3097213" cy="1089025"/>
          </a:xfrm>
          <a:prstGeom prst="ellipse">
            <a:avLst/>
          </a:prstGeom>
          <a:noFill/>
          <a:ln w="57150" algn="ctr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Text Box 23"/>
          <p:cNvSpPr txBox="1">
            <a:spLocks noChangeArrowheads="1"/>
          </p:cNvSpPr>
          <p:nvPr/>
        </p:nvSpPr>
        <p:spPr bwMode="auto">
          <a:xfrm>
            <a:off x="1625600" y="1738313"/>
            <a:ext cx="18589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chemeClr val="tx1"/>
                </a:solidFill>
              </a:rPr>
              <a:t>Profit per car </a:t>
            </a:r>
          </a:p>
        </p:txBody>
      </p:sp>
      <p:sp>
        <p:nvSpPr>
          <p:cNvPr id="34822" name="Text Box 24"/>
          <p:cNvSpPr txBox="1">
            <a:spLocks noChangeArrowheads="1"/>
          </p:cNvSpPr>
          <p:nvPr/>
        </p:nvSpPr>
        <p:spPr bwMode="auto">
          <a:xfrm>
            <a:off x="4524375" y="1620838"/>
            <a:ext cx="1112838" cy="52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$3100</a:t>
            </a:r>
          </a:p>
        </p:txBody>
      </p:sp>
      <p:sp>
        <p:nvSpPr>
          <p:cNvPr id="34823" name="Oval 35"/>
          <p:cNvSpPr>
            <a:spLocks noChangeArrowheads="1"/>
          </p:cNvSpPr>
          <p:nvPr/>
        </p:nvSpPr>
        <p:spPr bwMode="auto">
          <a:xfrm>
            <a:off x="3562350" y="2700338"/>
            <a:ext cx="3097213" cy="1089025"/>
          </a:xfrm>
          <a:prstGeom prst="ellipse">
            <a:avLst/>
          </a:prstGeom>
          <a:noFill/>
          <a:ln w="57150" algn="ctr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Text Box 36"/>
          <p:cNvSpPr txBox="1">
            <a:spLocks noChangeArrowheads="1"/>
          </p:cNvSpPr>
          <p:nvPr/>
        </p:nvSpPr>
        <p:spPr bwMode="auto">
          <a:xfrm>
            <a:off x="1111250" y="2938463"/>
            <a:ext cx="2371725" cy="398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chemeClr val="tx1"/>
                </a:solidFill>
              </a:rPr>
              <a:t>Profit per upgrade</a:t>
            </a:r>
          </a:p>
        </p:txBody>
      </p:sp>
      <p:sp>
        <p:nvSpPr>
          <p:cNvPr id="34825" name="Text Box 37"/>
          <p:cNvSpPr txBox="1">
            <a:spLocks noChangeArrowheads="1"/>
          </p:cNvSpPr>
          <p:nvPr/>
        </p:nvSpPr>
        <p:spPr bwMode="auto">
          <a:xfrm>
            <a:off x="4522788" y="2949575"/>
            <a:ext cx="1112837" cy="52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$3800</a:t>
            </a:r>
          </a:p>
        </p:txBody>
      </p:sp>
      <p:sp>
        <p:nvSpPr>
          <p:cNvPr id="347177" name="Rectangle 41"/>
          <p:cNvSpPr>
            <a:spLocks noChangeArrowheads="1"/>
          </p:cNvSpPr>
          <p:nvPr/>
        </p:nvSpPr>
        <p:spPr bwMode="auto">
          <a:xfrm>
            <a:off x="468313" y="4076700"/>
            <a:ext cx="7345362" cy="2076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en-GB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Sales Figures		     1000 cars per year</a:t>
            </a:r>
          </a:p>
          <a:p>
            <a:pPr algn="l">
              <a:lnSpc>
                <a:spcPct val="130000"/>
              </a:lnSpc>
              <a:defRPr/>
            </a:pPr>
            <a:r>
              <a:rPr lang="en-GB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     200 upgrades</a:t>
            </a:r>
          </a:p>
          <a:p>
            <a:pPr algn="l">
              <a:lnSpc>
                <a:spcPct val="130000"/>
              </a:lnSpc>
              <a:defRPr/>
            </a:pPr>
            <a:r>
              <a:rPr lang="en-GB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Total Profit per year	     $ 3,86M</a:t>
            </a:r>
          </a:p>
          <a:p>
            <a:pPr algn="l">
              <a:lnSpc>
                <a:spcPct val="130000"/>
              </a:lnSpc>
              <a:defRPr/>
            </a:pPr>
            <a:r>
              <a:rPr lang="en-GB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Total Investment	     $ 4,75M</a:t>
            </a:r>
          </a:p>
          <a:p>
            <a:pPr algn="l">
              <a:lnSpc>
                <a:spcPct val="130000"/>
              </a:lnSpc>
              <a:defRPr/>
            </a:pPr>
            <a:r>
              <a:rPr lang="en-GB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Break Even Point	     15 months !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4572000" y="3284538"/>
            <a:ext cx="5472113" cy="3386137"/>
            <a:chOff x="2880" y="2069"/>
            <a:chExt cx="3447" cy="2133"/>
          </a:xfrm>
        </p:grpSpPr>
        <p:sp>
          <p:nvSpPr>
            <p:cNvPr id="34828" name="AutoShape 30"/>
            <p:cNvSpPr>
              <a:spLocks noChangeArrowheads="1"/>
            </p:cNvSpPr>
            <p:nvPr/>
          </p:nvSpPr>
          <p:spPr bwMode="auto">
            <a:xfrm rot="423546">
              <a:off x="2880" y="2069"/>
              <a:ext cx="3447" cy="2133"/>
            </a:xfrm>
            <a:prstGeom prst="irregularSeal2">
              <a:avLst/>
            </a:prstGeom>
            <a:solidFill>
              <a:srgbClr val="00CCFF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347167" name="Text Box 31"/>
            <p:cNvSpPr txBox="1">
              <a:spLocks noChangeArrowheads="1"/>
            </p:cNvSpPr>
            <p:nvPr/>
          </p:nvSpPr>
          <p:spPr bwMode="auto">
            <a:xfrm rot="-376401">
              <a:off x="3833" y="2750"/>
              <a:ext cx="1205" cy="10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>
                  <a:solidFill>
                    <a:schemeClr val="tx1"/>
                  </a:solidFill>
                  <a:latin typeface="Verdana" pitchFamily="34" charset="0"/>
                </a:rPr>
                <a:t>3,86 M</a:t>
              </a:r>
            </a:p>
            <a:p>
              <a:pPr>
                <a:defRPr/>
              </a:pPr>
              <a:r>
                <a:rPr lang="en-US" sz="3600" b="1">
                  <a:solidFill>
                    <a:schemeClr val="tx1"/>
                  </a:solidFill>
                  <a:latin typeface="Verdana" pitchFamily="34" charset="0"/>
                </a:rPr>
                <a:t>year !</a:t>
              </a:r>
              <a:endParaRPr lang="nl-NL" sz="3600" b="1">
                <a:solidFill>
                  <a:schemeClr val="tx1"/>
                </a:solidFill>
                <a:latin typeface="Verdana" pitchFamily="34" charset="0"/>
              </a:endParaRPr>
            </a:p>
            <a:p>
              <a:pPr>
                <a:defRPr/>
              </a:pPr>
              <a:endParaRPr lang="nl-NL" sz="3600">
                <a:solidFill>
                  <a:schemeClr val="tx1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7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5FECA9-1B9C-4B77-81A9-AFFE100038F4}" type="slidenum">
              <a:rPr lang="nl-NL" smtClean="0"/>
              <a:pPr/>
              <a:t>33</a:t>
            </a:fld>
            <a:endParaRPr lang="nl-NL" smtClean="0"/>
          </a:p>
        </p:txBody>
      </p:sp>
      <p:sp>
        <p:nvSpPr>
          <p:cNvPr id="3584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Marketing</a:t>
            </a:r>
          </a:p>
        </p:txBody>
      </p:sp>
      <p:sp>
        <p:nvSpPr>
          <p:cNvPr id="313361" name="Rectangle 17"/>
          <p:cNvSpPr>
            <a:spLocks noChangeArrowheads="1"/>
          </p:cNvSpPr>
          <p:nvPr/>
        </p:nvSpPr>
        <p:spPr bwMode="auto">
          <a:xfrm>
            <a:off x="468313" y="2468563"/>
            <a:ext cx="54721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20000"/>
              </a:lnSpc>
              <a:spcBef>
                <a:spcPct val="20000"/>
              </a:spcBef>
              <a:buClr>
                <a:srgbClr val="325E88"/>
              </a:buClr>
              <a:buFontTx/>
              <a:buChar char="•"/>
              <a:defRPr/>
            </a:pPr>
            <a:r>
              <a:rPr lang="en-GB" sz="2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Test Drive @ Go-kart track</a:t>
            </a:r>
          </a:p>
        </p:txBody>
      </p:sp>
      <p:pic>
        <p:nvPicPr>
          <p:cNvPr id="313362" name="Picture 18"/>
          <p:cNvPicPr>
            <a:picLocks noChangeAspect="1" noChangeArrowheads="1"/>
          </p:cNvPicPr>
          <p:nvPr/>
        </p:nvPicPr>
        <p:blipFill>
          <a:blip r:embed="rId2"/>
          <a:srcRect l="4410" t="3294" r="8917" b="3734"/>
          <a:stretch>
            <a:fillRect/>
          </a:stretch>
        </p:blipFill>
        <p:spPr bwMode="auto">
          <a:xfrm>
            <a:off x="5651500" y="1700213"/>
            <a:ext cx="28082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3364" name="Rectangle 20"/>
          <p:cNvSpPr>
            <a:spLocks noChangeArrowheads="1"/>
          </p:cNvSpPr>
          <p:nvPr/>
        </p:nvSpPr>
        <p:spPr bwMode="auto">
          <a:xfrm>
            <a:off x="468313" y="1484313"/>
            <a:ext cx="56880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20000"/>
              </a:lnSpc>
              <a:spcBef>
                <a:spcPct val="20000"/>
              </a:spcBef>
              <a:buClr>
                <a:srgbClr val="325E88"/>
              </a:buClr>
              <a:buFontTx/>
              <a:buChar char="•"/>
              <a:defRPr/>
            </a:pPr>
            <a:r>
              <a:rPr lang="en-GB" sz="2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Advertising in Car Magazines</a:t>
            </a:r>
          </a:p>
        </p:txBody>
      </p:sp>
      <p:sp>
        <p:nvSpPr>
          <p:cNvPr id="313365" name="Rectangle 21"/>
          <p:cNvSpPr>
            <a:spLocks noChangeArrowheads="1"/>
          </p:cNvSpPr>
          <p:nvPr/>
        </p:nvSpPr>
        <p:spPr bwMode="auto">
          <a:xfrm>
            <a:off x="468313" y="4437063"/>
            <a:ext cx="5267325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20000"/>
              </a:lnSpc>
              <a:spcBef>
                <a:spcPct val="20000"/>
              </a:spcBef>
              <a:buClr>
                <a:srgbClr val="325E88"/>
              </a:buClr>
              <a:buFontTx/>
              <a:buChar char="•"/>
              <a:defRPr/>
            </a:pPr>
            <a:r>
              <a:rPr lang="en-GB" sz="2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Packages		- Platinum 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Clr>
                <a:srgbClr val="325E88"/>
              </a:buClr>
              <a:defRPr/>
            </a:pPr>
            <a:r>
              <a:rPr lang="en-GB" sz="2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- Gold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Clr>
                <a:srgbClr val="325E88"/>
              </a:buClr>
              <a:defRPr/>
            </a:pPr>
            <a:r>
              <a:rPr lang="en-GB" sz="2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- Silver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Clr>
                <a:srgbClr val="325E88"/>
              </a:buClr>
              <a:buFontTx/>
              <a:buChar char="•"/>
              <a:defRPr/>
            </a:pPr>
            <a:endParaRPr lang="en-GB" sz="22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3366" name="Rectangle 22"/>
          <p:cNvSpPr>
            <a:spLocks noChangeArrowheads="1"/>
          </p:cNvSpPr>
          <p:nvPr/>
        </p:nvSpPr>
        <p:spPr bwMode="auto">
          <a:xfrm>
            <a:off x="468313" y="3451225"/>
            <a:ext cx="5267325" cy="64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20000"/>
              </a:lnSpc>
              <a:spcBef>
                <a:spcPct val="20000"/>
              </a:spcBef>
              <a:buClr>
                <a:srgbClr val="325E88"/>
              </a:buClr>
              <a:buFontTx/>
              <a:buChar char="•"/>
              <a:defRPr/>
            </a:pPr>
            <a:r>
              <a:rPr lang="en-GB" sz="2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Sales via Internet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Clr>
                <a:srgbClr val="325E88"/>
              </a:buClr>
              <a:buFontTx/>
              <a:buChar char="•"/>
              <a:defRPr/>
            </a:pPr>
            <a:endParaRPr lang="en-GB" sz="22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13367" name="Picture 23" descr="_MG_181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875" y="4005263"/>
            <a:ext cx="3271838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61" grpId="0" build="p"/>
      <p:bldP spid="313364" grpId="0"/>
      <p:bldP spid="313365" grpId="0"/>
      <p:bldP spid="31336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00A468D-C0CE-431A-9715-F1C41F820F62}" type="slidenum">
              <a:rPr lang="nl-NL" smtClean="0"/>
              <a:pPr/>
              <a:t>34</a:t>
            </a:fld>
            <a:endParaRPr lang="nl-NL" smtClean="0"/>
          </a:p>
        </p:txBody>
      </p:sp>
      <p:pic>
        <p:nvPicPr>
          <p:cNvPr id="36867" name="Picture 14" descr="FS Testen De Lier1-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68413"/>
            <a:ext cx="37195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</a:t>
            </a:r>
          </a:p>
        </p:txBody>
      </p:sp>
      <p:pic>
        <p:nvPicPr>
          <p:cNvPr id="36869" name="Picture 11" descr="FS testdag-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9638" y="1268413"/>
            <a:ext cx="38846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38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77487">
            <a:off x="1588" y="622300"/>
            <a:ext cx="4641850" cy="34813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314381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00687">
            <a:off x="3798888" y="3316288"/>
            <a:ext cx="4608512" cy="34559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grpSp>
        <p:nvGrpSpPr>
          <p:cNvPr id="2" name="Group 53"/>
          <p:cNvGrpSpPr>
            <a:grpSpLocks noChangeAspect="1"/>
          </p:cNvGrpSpPr>
          <p:nvPr/>
        </p:nvGrpSpPr>
        <p:grpSpPr bwMode="auto">
          <a:xfrm rot="21419386">
            <a:off x="6338670" y="5127270"/>
            <a:ext cx="2155825" cy="2043112"/>
            <a:chOff x="1292" y="482"/>
            <a:chExt cx="3130" cy="2965"/>
          </a:xfrm>
        </p:grpSpPr>
        <p:sp>
          <p:nvSpPr>
            <p:cNvPr id="36873" name="AutoShape 52"/>
            <p:cNvSpPr>
              <a:spLocks noChangeAspect="1" noChangeArrowheads="1" noTextEdit="1"/>
            </p:cNvSpPr>
            <p:nvPr/>
          </p:nvSpPr>
          <p:spPr bwMode="auto">
            <a:xfrm>
              <a:off x="1292" y="482"/>
              <a:ext cx="3130" cy="2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4" name="Freeform 54"/>
            <p:cNvSpPr>
              <a:spLocks/>
            </p:cNvSpPr>
            <p:nvPr/>
          </p:nvSpPr>
          <p:spPr bwMode="auto">
            <a:xfrm>
              <a:off x="1292" y="527"/>
              <a:ext cx="3085" cy="2707"/>
            </a:xfrm>
            <a:custGeom>
              <a:avLst/>
              <a:gdLst>
                <a:gd name="T0" fmla="*/ 1863 w 3085"/>
                <a:gd name="T1" fmla="*/ 0 h 2707"/>
                <a:gd name="T2" fmla="*/ 3085 w 3085"/>
                <a:gd name="T3" fmla="*/ 771 h 2707"/>
                <a:gd name="T4" fmla="*/ 2881 w 3085"/>
                <a:gd name="T5" fmla="*/ 2429 h 2707"/>
                <a:gd name="T6" fmla="*/ 1121 w 3085"/>
                <a:gd name="T7" fmla="*/ 2707 h 2707"/>
                <a:gd name="T8" fmla="*/ 0 w 3085"/>
                <a:gd name="T9" fmla="*/ 1556 h 2707"/>
                <a:gd name="T10" fmla="*/ 81 w 3085"/>
                <a:gd name="T11" fmla="*/ 182 h 2707"/>
                <a:gd name="T12" fmla="*/ 1863 w 3085"/>
                <a:gd name="T13" fmla="*/ 0 h 2707"/>
                <a:gd name="T14" fmla="*/ 1863 w 3085"/>
                <a:gd name="T15" fmla="*/ 0 h 27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85"/>
                <a:gd name="T25" fmla="*/ 0 h 2707"/>
                <a:gd name="T26" fmla="*/ 3085 w 3085"/>
                <a:gd name="T27" fmla="*/ 2707 h 27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85" h="2707">
                  <a:moveTo>
                    <a:pt x="1863" y="0"/>
                  </a:moveTo>
                  <a:lnTo>
                    <a:pt x="3085" y="771"/>
                  </a:lnTo>
                  <a:lnTo>
                    <a:pt x="2881" y="2429"/>
                  </a:lnTo>
                  <a:lnTo>
                    <a:pt x="1121" y="2707"/>
                  </a:lnTo>
                  <a:lnTo>
                    <a:pt x="0" y="1556"/>
                  </a:lnTo>
                  <a:lnTo>
                    <a:pt x="81" y="182"/>
                  </a:lnTo>
                  <a:lnTo>
                    <a:pt x="1863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5" name="Freeform 55"/>
            <p:cNvSpPr>
              <a:spLocks/>
            </p:cNvSpPr>
            <p:nvPr/>
          </p:nvSpPr>
          <p:spPr bwMode="auto">
            <a:xfrm>
              <a:off x="1835" y="769"/>
              <a:ext cx="2414" cy="2180"/>
            </a:xfrm>
            <a:custGeom>
              <a:avLst/>
              <a:gdLst>
                <a:gd name="T0" fmla="*/ 1076 w 2414"/>
                <a:gd name="T1" fmla="*/ 119 h 2180"/>
                <a:gd name="T2" fmla="*/ 1643 w 2414"/>
                <a:gd name="T3" fmla="*/ 0 h 2180"/>
                <a:gd name="T4" fmla="*/ 2414 w 2414"/>
                <a:gd name="T5" fmla="*/ 1106 h 2180"/>
                <a:gd name="T6" fmla="*/ 2233 w 2414"/>
                <a:gd name="T7" fmla="*/ 2180 h 2180"/>
                <a:gd name="T8" fmla="*/ 1085 w 2414"/>
                <a:gd name="T9" fmla="*/ 2149 h 2180"/>
                <a:gd name="T10" fmla="*/ 0 w 2414"/>
                <a:gd name="T11" fmla="*/ 1557 h 2180"/>
                <a:gd name="T12" fmla="*/ 1076 w 2414"/>
                <a:gd name="T13" fmla="*/ 119 h 2180"/>
                <a:gd name="T14" fmla="*/ 1076 w 2414"/>
                <a:gd name="T15" fmla="*/ 119 h 21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14"/>
                <a:gd name="T25" fmla="*/ 0 h 2180"/>
                <a:gd name="T26" fmla="*/ 2414 w 2414"/>
                <a:gd name="T27" fmla="*/ 2180 h 21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14" h="2180">
                  <a:moveTo>
                    <a:pt x="1076" y="119"/>
                  </a:moveTo>
                  <a:lnTo>
                    <a:pt x="1643" y="0"/>
                  </a:lnTo>
                  <a:lnTo>
                    <a:pt x="2414" y="1106"/>
                  </a:lnTo>
                  <a:lnTo>
                    <a:pt x="2233" y="2180"/>
                  </a:lnTo>
                  <a:lnTo>
                    <a:pt x="1085" y="2149"/>
                  </a:lnTo>
                  <a:lnTo>
                    <a:pt x="0" y="1557"/>
                  </a:lnTo>
                  <a:lnTo>
                    <a:pt x="1076" y="119"/>
                  </a:lnTo>
                  <a:close/>
                </a:path>
              </a:pathLst>
            </a:custGeom>
            <a:solidFill>
              <a:srgbClr val="ABE0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Freeform 56"/>
            <p:cNvSpPr>
              <a:spLocks/>
            </p:cNvSpPr>
            <p:nvPr/>
          </p:nvSpPr>
          <p:spPr bwMode="auto">
            <a:xfrm>
              <a:off x="1321" y="677"/>
              <a:ext cx="1525" cy="1310"/>
            </a:xfrm>
            <a:custGeom>
              <a:avLst/>
              <a:gdLst>
                <a:gd name="T0" fmla="*/ 590 w 1525"/>
                <a:gd name="T1" fmla="*/ 85 h 1310"/>
                <a:gd name="T2" fmla="*/ 1525 w 1525"/>
                <a:gd name="T3" fmla="*/ 0 h 1310"/>
                <a:gd name="T4" fmla="*/ 1514 w 1525"/>
                <a:gd name="T5" fmla="*/ 1070 h 1310"/>
                <a:gd name="T6" fmla="*/ 375 w 1525"/>
                <a:gd name="T7" fmla="*/ 1310 h 1310"/>
                <a:gd name="T8" fmla="*/ 0 w 1525"/>
                <a:gd name="T9" fmla="*/ 859 h 1310"/>
                <a:gd name="T10" fmla="*/ 590 w 1525"/>
                <a:gd name="T11" fmla="*/ 85 h 1310"/>
                <a:gd name="T12" fmla="*/ 590 w 1525"/>
                <a:gd name="T13" fmla="*/ 85 h 1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25"/>
                <a:gd name="T22" fmla="*/ 0 h 1310"/>
                <a:gd name="T23" fmla="*/ 1525 w 1525"/>
                <a:gd name="T24" fmla="*/ 1310 h 13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25" h="1310">
                  <a:moveTo>
                    <a:pt x="590" y="85"/>
                  </a:moveTo>
                  <a:lnTo>
                    <a:pt x="1525" y="0"/>
                  </a:lnTo>
                  <a:lnTo>
                    <a:pt x="1514" y="1070"/>
                  </a:lnTo>
                  <a:lnTo>
                    <a:pt x="375" y="1310"/>
                  </a:lnTo>
                  <a:lnTo>
                    <a:pt x="0" y="859"/>
                  </a:lnTo>
                  <a:lnTo>
                    <a:pt x="590" y="85"/>
                  </a:lnTo>
                  <a:close/>
                </a:path>
              </a:pathLst>
            </a:custGeom>
            <a:solidFill>
              <a:srgbClr val="45D6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7" name="Freeform 57"/>
            <p:cNvSpPr>
              <a:spLocks/>
            </p:cNvSpPr>
            <p:nvPr/>
          </p:nvSpPr>
          <p:spPr bwMode="auto">
            <a:xfrm>
              <a:off x="1922" y="962"/>
              <a:ext cx="814" cy="635"/>
            </a:xfrm>
            <a:custGeom>
              <a:avLst/>
              <a:gdLst>
                <a:gd name="T0" fmla="*/ 13 w 814"/>
                <a:gd name="T1" fmla="*/ 132 h 635"/>
                <a:gd name="T2" fmla="*/ 34 w 814"/>
                <a:gd name="T3" fmla="*/ 99 h 635"/>
                <a:gd name="T4" fmla="*/ 67 w 814"/>
                <a:gd name="T5" fmla="*/ 61 h 635"/>
                <a:gd name="T6" fmla="*/ 108 w 814"/>
                <a:gd name="T7" fmla="*/ 27 h 635"/>
                <a:gd name="T8" fmla="*/ 157 w 814"/>
                <a:gd name="T9" fmla="*/ 4 h 635"/>
                <a:gd name="T10" fmla="*/ 195 w 814"/>
                <a:gd name="T11" fmla="*/ 0 h 635"/>
                <a:gd name="T12" fmla="*/ 213 w 814"/>
                <a:gd name="T13" fmla="*/ 83 h 635"/>
                <a:gd name="T14" fmla="*/ 224 w 814"/>
                <a:gd name="T15" fmla="*/ 117 h 635"/>
                <a:gd name="T16" fmla="*/ 251 w 814"/>
                <a:gd name="T17" fmla="*/ 132 h 635"/>
                <a:gd name="T18" fmla="*/ 292 w 814"/>
                <a:gd name="T19" fmla="*/ 148 h 635"/>
                <a:gd name="T20" fmla="*/ 341 w 814"/>
                <a:gd name="T21" fmla="*/ 152 h 635"/>
                <a:gd name="T22" fmla="*/ 379 w 814"/>
                <a:gd name="T23" fmla="*/ 152 h 635"/>
                <a:gd name="T24" fmla="*/ 408 w 814"/>
                <a:gd name="T25" fmla="*/ 152 h 635"/>
                <a:gd name="T26" fmla="*/ 437 w 814"/>
                <a:gd name="T27" fmla="*/ 150 h 635"/>
                <a:gd name="T28" fmla="*/ 480 w 814"/>
                <a:gd name="T29" fmla="*/ 146 h 635"/>
                <a:gd name="T30" fmla="*/ 525 w 814"/>
                <a:gd name="T31" fmla="*/ 139 h 635"/>
                <a:gd name="T32" fmla="*/ 558 w 814"/>
                <a:gd name="T33" fmla="*/ 128 h 635"/>
                <a:gd name="T34" fmla="*/ 585 w 814"/>
                <a:gd name="T35" fmla="*/ 90 h 635"/>
                <a:gd name="T36" fmla="*/ 599 w 814"/>
                <a:gd name="T37" fmla="*/ 63 h 635"/>
                <a:gd name="T38" fmla="*/ 626 w 814"/>
                <a:gd name="T39" fmla="*/ 65 h 635"/>
                <a:gd name="T40" fmla="*/ 661 w 814"/>
                <a:gd name="T41" fmla="*/ 67 h 635"/>
                <a:gd name="T42" fmla="*/ 700 w 814"/>
                <a:gd name="T43" fmla="*/ 76 h 635"/>
                <a:gd name="T44" fmla="*/ 733 w 814"/>
                <a:gd name="T45" fmla="*/ 101 h 635"/>
                <a:gd name="T46" fmla="*/ 733 w 814"/>
                <a:gd name="T47" fmla="*/ 135 h 635"/>
                <a:gd name="T48" fmla="*/ 735 w 814"/>
                <a:gd name="T49" fmla="*/ 164 h 635"/>
                <a:gd name="T50" fmla="*/ 765 w 814"/>
                <a:gd name="T51" fmla="*/ 206 h 635"/>
                <a:gd name="T52" fmla="*/ 785 w 814"/>
                <a:gd name="T53" fmla="*/ 251 h 635"/>
                <a:gd name="T54" fmla="*/ 774 w 814"/>
                <a:gd name="T55" fmla="*/ 287 h 635"/>
                <a:gd name="T56" fmla="*/ 774 w 814"/>
                <a:gd name="T57" fmla="*/ 303 h 635"/>
                <a:gd name="T58" fmla="*/ 798 w 814"/>
                <a:gd name="T59" fmla="*/ 321 h 635"/>
                <a:gd name="T60" fmla="*/ 805 w 814"/>
                <a:gd name="T61" fmla="*/ 350 h 635"/>
                <a:gd name="T62" fmla="*/ 796 w 814"/>
                <a:gd name="T63" fmla="*/ 390 h 635"/>
                <a:gd name="T64" fmla="*/ 785 w 814"/>
                <a:gd name="T65" fmla="*/ 419 h 635"/>
                <a:gd name="T66" fmla="*/ 778 w 814"/>
                <a:gd name="T67" fmla="*/ 431 h 635"/>
                <a:gd name="T68" fmla="*/ 807 w 814"/>
                <a:gd name="T69" fmla="*/ 455 h 635"/>
                <a:gd name="T70" fmla="*/ 812 w 814"/>
                <a:gd name="T71" fmla="*/ 487 h 635"/>
                <a:gd name="T72" fmla="*/ 785 w 814"/>
                <a:gd name="T73" fmla="*/ 518 h 635"/>
                <a:gd name="T74" fmla="*/ 749 w 814"/>
                <a:gd name="T75" fmla="*/ 534 h 635"/>
                <a:gd name="T76" fmla="*/ 709 w 814"/>
                <a:gd name="T77" fmla="*/ 547 h 635"/>
                <a:gd name="T78" fmla="*/ 668 w 814"/>
                <a:gd name="T79" fmla="*/ 556 h 635"/>
                <a:gd name="T80" fmla="*/ 639 w 814"/>
                <a:gd name="T81" fmla="*/ 563 h 635"/>
                <a:gd name="T82" fmla="*/ 621 w 814"/>
                <a:gd name="T83" fmla="*/ 567 h 635"/>
                <a:gd name="T84" fmla="*/ 592 w 814"/>
                <a:gd name="T85" fmla="*/ 576 h 635"/>
                <a:gd name="T86" fmla="*/ 547 w 814"/>
                <a:gd name="T87" fmla="*/ 592 h 635"/>
                <a:gd name="T88" fmla="*/ 505 w 814"/>
                <a:gd name="T89" fmla="*/ 606 h 635"/>
                <a:gd name="T90" fmla="*/ 473 w 814"/>
                <a:gd name="T91" fmla="*/ 612 h 635"/>
                <a:gd name="T92" fmla="*/ 444 w 814"/>
                <a:gd name="T93" fmla="*/ 619 h 635"/>
                <a:gd name="T94" fmla="*/ 410 w 814"/>
                <a:gd name="T95" fmla="*/ 626 h 635"/>
                <a:gd name="T96" fmla="*/ 379 w 814"/>
                <a:gd name="T97" fmla="*/ 630 h 635"/>
                <a:gd name="T98" fmla="*/ 350 w 814"/>
                <a:gd name="T99" fmla="*/ 632 h 635"/>
                <a:gd name="T100" fmla="*/ 303 w 814"/>
                <a:gd name="T101" fmla="*/ 632 h 635"/>
                <a:gd name="T102" fmla="*/ 251 w 814"/>
                <a:gd name="T103" fmla="*/ 628 h 635"/>
                <a:gd name="T104" fmla="*/ 206 w 814"/>
                <a:gd name="T105" fmla="*/ 617 h 635"/>
                <a:gd name="T106" fmla="*/ 168 w 814"/>
                <a:gd name="T107" fmla="*/ 608 h 635"/>
                <a:gd name="T108" fmla="*/ 137 w 814"/>
                <a:gd name="T109" fmla="*/ 597 h 635"/>
                <a:gd name="T110" fmla="*/ 112 w 814"/>
                <a:gd name="T111" fmla="*/ 588 h 6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14"/>
                <a:gd name="T169" fmla="*/ 0 h 635"/>
                <a:gd name="T170" fmla="*/ 814 w 814"/>
                <a:gd name="T171" fmla="*/ 635 h 6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14" h="635">
                  <a:moveTo>
                    <a:pt x="0" y="159"/>
                  </a:moveTo>
                  <a:lnTo>
                    <a:pt x="0" y="157"/>
                  </a:lnTo>
                  <a:lnTo>
                    <a:pt x="2" y="152"/>
                  </a:lnTo>
                  <a:lnTo>
                    <a:pt x="5" y="144"/>
                  </a:lnTo>
                  <a:lnTo>
                    <a:pt x="13" y="132"/>
                  </a:lnTo>
                  <a:lnTo>
                    <a:pt x="16" y="126"/>
                  </a:lnTo>
                  <a:lnTo>
                    <a:pt x="20" y="119"/>
                  </a:lnTo>
                  <a:lnTo>
                    <a:pt x="25" y="112"/>
                  </a:lnTo>
                  <a:lnTo>
                    <a:pt x="29" y="105"/>
                  </a:lnTo>
                  <a:lnTo>
                    <a:pt x="34" y="99"/>
                  </a:lnTo>
                  <a:lnTo>
                    <a:pt x="40" y="92"/>
                  </a:lnTo>
                  <a:lnTo>
                    <a:pt x="47" y="83"/>
                  </a:lnTo>
                  <a:lnTo>
                    <a:pt x="54" y="76"/>
                  </a:lnTo>
                  <a:lnTo>
                    <a:pt x="61" y="69"/>
                  </a:lnTo>
                  <a:lnTo>
                    <a:pt x="67" y="61"/>
                  </a:lnTo>
                  <a:lnTo>
                    <a:pt x="74" y="54"/>
                  </a:lnTo>
                  <a:lnTo>
                    <a:pt x="81" y="47"/>
                  </a:lnTo>
                  <a:lnTo>
                    <a:pt x="90" y="38"/>
                  </a:lnTo>
                  <a:lnTo>
                    <a:pt x="99" y="34"/>
                  </a:lnTo>
                  <a:lnTo>
                    <a:pt x="108" y="27"/>
                  </a:lnTo>
                  <a:lnTo>
                    <a:pt x="117" y="20"/>
                  </a:lnTo>
                  <a:lnTo>
                    <a:pt x="126" y="16"/>
                  </a:lnTo>
                  <a:lnTo>
                    <a:pt x="135" y="11"/>
                  </a:lnTo>
                  <a:lnTo>
                    <a:pt x="146" y="7"/>
                  </a:lnTo>
                  <a:lnTo>
                    <a:pt x="157" y="4"/>
                  </a:lnTo>
                  <a:lnTo>
                    <a:pt x="166" y="2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88" y="0"/>
                  </a:lnTo>
                  <a:lnTo>
                    <a:pt x="195" y="0"/>
                  </a:lnTo>
                  <a:lnTo>
                    <a:pt x="202" y="2"/>
                  </a:lnTo>
                  <a:lnTo>
                    <a:pt x="224" y="69"/>
                  </a:lnTo>
                  <a:lnTo>
                    <a:pt x="222" y="72"/>
                  </a:lnTo>
                  <a:lnTo>
                    <a:pt x="218" y="76"/>
                  </a:lnTo>
                  <a:lnTo>
                    <a:pt x="213" y="83"/>
                  </a:lnTo>
                  <a:lnTo>
                    <a:pt x="211" y="94"/>
                  </a:lnTo>
                  <a:lnTo>
                    <a:pt x="211" y="99"/>
                  </a:lnTo>
                  <a:lnTo>
                    <a:pt x="213" y="105"/>
                  </a:lnTo>
                  <a:lnTo>
                    <a:pt x="218" y="112"/>
                  </a:lnTo>
                  <a:lnTo>
                    <a:pt x="224" y="117"/>
                  </a:lnTo>
                  <a:lnTo>
                    <a:pt x="226" y="121"/>
                  </a:lnTo>
                  <a:lnTo>
                    <a:pt x="233" y="123"/>
                  </a:lnTo>
                  <a:lnTo>
                    <a:pt x="238" y="128"/>
                  </a:lnTo>
                  <a:lnTo>
                    <a:pt x="244" y="130"/>
                  </a:lnTo>
                  <a:lnTo>
                    <a:pt x="251" y="132"/>
                  </a:lnTo>
                  <a:lnTo>
                    <a:pt x="258" y="137"/>
                  </a:lnTo>
                  <a:lnTo>
                    <a:pt x="265" y="139"/>
                  </a:lnTo>
                  <a:lnTo>
                    <a:pt x="276" y="144"/>
                  </a:lnTo>
                  <a:lnTo>
                    <a:pt x="283" y="146"/>
                  </a:lnTo>
                  <a:lnTo>
                    <a:pt x="292" y="148"/>
                  </a:lnTo>
                  <a:lnTo>
                    <a:pt x="303" y="148"/>
                  </a:lnTo>
                  <a:lnTo>
                    <a:pt x="314" y="150"/>
                  </a:lnTo>
                  <a:lnTo>
                    <a:pt x="323" y="152"/>
                  </a:lnTo>
                  <a:lnTo>
                    <a:pt x="334" y="152"/>
                  </a:lnTo>
                  <a:lnTo>
                    <a:pt x="341" y="152"/>
                  </a:lnTo>
                  <a:lnTo>
                    <a:pt x="345" y="152"/>
                  </a:lnTo>
                  <a:lnTo>
                    <a:pt x="352" y="152"/>
                  </a:lnTo>
                  <a:lnTo>
                    <a:pt x="357" y="155"/>
                  </a:lnTo>
                  <a:lnTo>
                    <a:pt x="368" y="152"/>
                  </a:lnTo>
                  <a:lnTo>
                    <a:pt x="379" y="152"/>
                  </a:lnTo>
                  <a:lnTo>
                    <a:pt x="383" y="152"/>
                  </a:lnTo>
                  <a:lnTo>
                    <a:pt x="390" y="152"/>
                  </a:lnTo>
                  <a:lnTo>
                    <a:pt x="397" y="152"/>
                  </a:lnTo>
                  <a:lnTo>
                    <a:pt x="404" y="152"/>
                  </a:lnTo>
                  <a:lnTo>
                    <a:pt x="408" y="152"/>
                  </a:lnTo>
                  <a:lnTo>
                    <a:pt x="415" y="152"/>
                  </a:lnTo>
                  <a:lnTo>
                    <a:pt x="419" y="152"/>
                  </a:lnTo>
                  <a:lnTo>
                    <a:pt x="426" y="152"/>
                  </a:lnTo>
                  <a:lnTo>
                    <a:pt x="431" y="150"/>
                  </a:lnTo>
                  <a:lnTo>
                    <a:pt x="437" y="150"/>
                  </a:lnTo>
                  <a:lnTo>
                    <a:pt x="444" y="150"/>
                  </a:lnTo>
                  <a:lnTo>
                    <a:pt x="448" y="150"/>
                  </a:lnTo>
                  <a:lnTo>
                    <a:pt x="460" y="148"/>
                  </a:lnTo>
                  <a:lnTo>
                    <a:pt x="469" y="148"/>
                  </a:lnTo>
                  <a:lnTo>
                    <a:pt x="480" y="146"/>
                  </a:lnTo>
                  <a:lnTo>
                    <a:pt x="491" y="144"/>
                  </a:lnTo>
                  <a:lnTo>
                    <a:pt x="498" y="141"/>
                  </a:lnTo>
                  <a:lnTo>
                    <a:pt x="509" y="141"/>
                  </a:lnTo>
                  <a:lnTo>
                    <a:pt x="516" y="139"/>
                  </a:lnTo>
                  <a:lnTo>
                    <a:pt x="525" y="139"/>
                  </a:lnTo>
                  <a:lnTo>
                    <a:pt x="531" y="135"/>
                  </a:lnTo>
                  <a:lnTo>
                    <a:pt x="538" y="135"/>
                  </a:lnTo>
                  <a:lnTo>
                    <a:pt x="545" y="132"/>
                  </a:lnTo>
                  <a:lnTo>
                    <a:pt x="549" y="130"/>
                  </a:lnTo>
                  <a:lnTo>
                    <a:pt x="558" y="128"/>
                  </a:lnTo>
                  <a:lnTo>
                    <a:pt x="563" y="126"/>
                  </a:lnTo>
                  <a:lnTo>
                    <a:pt x="567" y="119"/>
                  </a:lnTo>
                  <a:lnTo>
                    <a:pt x="574" y="110"/>
                  </a:lnTo>
                  <a:lnTo>
                    <a:pt x="579" y="99"/>
                  </a:lnTo>
                  <a:lnTo>
                    <a:pt x="585" y="90"/>
                  </a:lnTo>
                  <a:lnTo>
                    <a:pt x="590" y="78"/>
                  </a:lnTo>
                  <a:lnTo>
                    <a:pt x="594" y="72"/>
                  </a:lnTo>
                  <a:lnTo>
                    <a:pt x="596" y="65"/>
                  </a:lnTo>
                  <a:lnTo>
                    <a:pt x="599" y="65"/>
                  </a:lnTo>
                  <a:lnTo>
                    <a:pt x="599" y="63"/>
                  </a:lnTo>
                  <a:lnTo>
                    <a:pt x="605" y="63"/>
                  </a:lnTo>
                  <a:lnTo>
                    <a:pt x="610" y="63"/>
                  </a:lnTo>
                  <a:lnTo>
                    <a:pt x="614" y="63"/>
                  </a:lnTo>
                  <a:lnTo>
                    <a:pt x="621" y="63"/>
                  </a:lnTo>
                  <a:lnTo>
                    <a:pt x="626" y="65"/>
                  </a:lnTo>
                  <a:lnTo>
                    <a:pt x="632" y="65"/>
                  </a:lnTo>
                  <a:lnTo>
                    <a:pt x="639" y="65"/>
                  </a:lnTo>
                  <a:lnTo>
                    <a:pt x="646" y="65"/>
                  </a:lnTo>
                  <a:lnTo>
                    <a:pt x="655" y="67"/>
                  </a:lnTo>
                  <a:lnTo>
                    <a:pt x="661" y="67"/>
                  </a:lnTo>
                  <a:lnTo>
                    <a:pt x="670" y="69"/>
                  </a:lnTo>
                  <a:lnTo>
                    <a:pt x="677" y="69"/>
                  </a:lnTo>
                  <a:lnTo>
                    <a:pt x="686" y="72"/>
                  </a:lnTo>
                  <a:lnTo>
                    <a:pt x="693" y="74"/>
                  </a:lnTo>
                  <a:lnTo>
                    <a:pt x="700" y="76"/>
                  </a:lnTo>
                  <a:lnTo>
                    <a:pt x="706" y="78"/>
                  </a:lnTo>
                  <a:lnTo>
                    <a:pt x="713" y="83"/>
                  </a:lnTo>
                  <a:lnTo>
                    <a:pt x="724" y="87"/>
                  </a:lnTo>
                  <a:lnTo>
                    <a:pt x="731" y="99"/>
                  </a:lnTo>
                  <a:lnTo>
                    <a:pt x="733" y="101"/>
                  </a:lnTo>
                  <a:lnTo>
                    <a:pt x="735" y="108"/>
                  </a:lnTo>
                  <a:lnTo>
                    <a:pt x="738" y="112"/>
                  </a:lnTo>
                  <a:lnTo>
                    <a:pt x="738" y="119"/>
                  </a:lnTo>
                  <a:lnTo>
                    <a:pt x="735" y="126"/>
                  </a:lnTo>
                  <a:lnTo>
                    <a:pt x="733" y="135"/>
                  </a:lnTo>
                  <a:lnTo>
                    <a:pt x="729" y="141"/>
                  </a:lnTo>
                  <a:lnTo>
                    <a:pt x="726" y="150"/>
                  </a:lnTo>
                  <a:lnTo>
                    <a:pt x="729" y="152"/>
                  </a:lnTo>
                  <a:lnTo>
                    <a:pt x="731" y="157"/>
                  </a:lnTo>
                  <a:lnTo>
                    <a:pt x="735" y="164"/>
                  </a:lnTo>
                  <a:lnTo>
                    <a:pt x="740" y="170"/>
                  </a:lnTo>
                  <a:lnTo>
                    <a:pt x="747" y="179"/>
                  </a:lnTo>
                  <a:lnTo>
                    <a:pt x="753" y="188"/>
                  </a:lnTo>
                  <a:lnTo>
                    <a:pt x="760" y="197"/>
                  </a:lnTo>
                  <a:lnTo>
                    <a:pt x="765" y="206"/>
                  </a:lnTo>
                  <a:lnTo>
                    <a:pt x="771" y="215"/>
                  </a:lnTo>
                  <a:lnTo>
                    <a:pt x="776" y="224"/>
                  </a:lnTo>
                  <a:lnTo>
                    <a:pt x="780" y="235"/>
                  </a:lnTo>
                  <a:lnTo>
                    <a:pt x="783" y="244"/>
                  </a:lnTo>
                  <a:lnTo>
                    <a:pt x="785" y="251"/>
                  </a:lnTo>
                  <a:lnTo>
                    <a:pt x="785" y="258"/>
                  </a:lnTo>
                  <a:lnTo>
                    <a:pt x="785" y="265"/>
                  </a:lnTo>
                  <a:lnTo>
                    <a:pt x="783" y="274"/>
                  </a:lnTo>
                  <a:lnTo>
                    <a:pt x="778" y="283"/>
                  </a:lnTo>
                  <a:lnTo>
                    <a:pt x="774" y="287"/>
                  </a:lnTo>
                  <a:lnTo>
                    <a:pt x="771" y="294"/>
                  </a:lnTo>
                  <a:lnTo>
                    <a:pt x="769" y="300"/>
                  </a:lnTo>
                  <a:lnTo>
                    <a:pt x="769" y="303"/>
                  </a:lnTo>
                  <a:lnTo>
                    <a:pt x="774" y="303"/>
                  </a:lnTo>
                  <a:lnTo>
                    <a:pt x="783" y="305"/>
                  </a:lnTo>
                  <a:lnTo>
                    <a:pt x="789" y="309"/>
                  </a:lnTo>
                  <a:lnTo>
                    <a:pt x="794" y="312"/>
                  </a:lnTo>
                  <a:lnTo>
                    <a:pt x="796" y="316"/>
                  </a:lnTo>
                  <a:lnTo>
                    <a:pt x="798" y="321"/>
                  </a:lnTo>
                  <a:lnTo>
                    <a:pt x="803" y="325"/>
                  </a:lnTo>
                  <a:lnTo>
                    <a:pt x="803" y="332"/>
                  </a:lnTo>
                  <a:lnTo>
                    <a:pt x="805" y="341"/>
                  </a:lnTo>
                  <a:lnTo>
                    <a:pt x="805" y="345"/>
                  </a:lnTo>
                  <a:lnTo>
                    <a:pt x="805" y="350"/>
                  </a:lnTo>
                  <a:lnTo>
                    <a:pt x="805" y="357"/>
                  </a:lnTo>
                  <a:lnTo>
                    <a:pt x="805" y="363"/>
                  </a:lnTo>
                  <a:lnTo>
                    <a:pt x="800" y="372"/>
                  </a:lnTo>
                  <a:lnTo>
                    <a:pt x="798" y="381"/>
                  </a:lnTo>
                  <a:lnTo>
                    <a:pt x="796" y="390"/>
                  </a:lnTo>
                  <a:lnTo>
                    <a:pt x="794" y="399"/>
                  </a:lnTo>
                  <a:lnTo>
                    <a:pt x="792" y="404"/>
                  </a:lnTo>
                  <a:lnTo>
                    <a:pt x="789" y="410"/>
                  </a:lnTo>
                  <a:lnTo>
                    <a:pt x="787" y="415"/>
                  </a:lnTo>
                  <a:lnTo>
                    <a:pt x="785" y="419"/>
                  </a:lnTo>
                  <a:lnTo>
                    <a:pt x="780" y="426"/>
                  </a:lnTo>
                  <a:lnTo>
                    <a:pt x="778" y="428"/>
                  </a:lnTo>
                  <a:lnTo>
                    <a:pt x="776" y="431"/>
                  </a:lnTo>
                  <a:lnTo>
                    <a:pt x="778" y="431"/>
                  </a:lnTo>
                  <a:lnTo>
                    <a:pt x="783" y="435"/>
                  </a:lnTo>
                  <a:lnTo>
                    <a:pt x="792" y="440"/>
                  </a:lnTo>
                  <a:lnTo>
                    <a:pt x="798" y="446"/>
                  </a:lnTo>
                  <a:lnTo>
                    <a:pt x="803" y="449"/>
                  </a:lnTo>
                  <a:lnTo>
                    <a:pt x="807" y="455"/>
                  </a:lnTo>
                  <a:lnTo>
                    <a:pt x="809" y="460"/>
                  </a:lnTo>
                  <a:lnTo>
                    <a:pt x="812" y="466"/>
                  </a:lnTo>
                  <a:lnTo>
                    <a:pt x="812" y="471"/>
                  </a:lnTo>
                  <a:lnTo>
                    <a:pt x="814" y="480"/>
                  </a:lnTo>
                  <a:lnTo>
                    <a:pt x="812" y="487"/>
                  </a:lnTo>
                  <a:lnTo>
                    <a:pt x="809" y="496"/>
                  </a:lnTo>
                  <a:lnTo>
                    <a:pt x="805" y="502"/>
                  </a:lnTo>
                  <a:lnTo>
                    <a:pt x="796" y="511"/>
                  </a:lnTo>
                  <a:lnTo>
                    <a:pt x="789" y="514"/>
                  </a:lnTo>
                  <a:lnTo>
                    <a:pt x="785" y="518"/>
                  </a:lnTo>
                  <a:lnTo>
                    <a:pt x="778" y="523"/>
                  </a:lnTo>
                  <a:lnTo>
                    <a:pt x="771" y="525"/>
                  </a:lnTo>
                  <a:lnTo>
                    <a:pt x="765" y="527"/>
                  </a:lnTo>
                  <a:lnTo>
                    <a:pt x="756" y="532"/>
                  </a:lnTo>
                  <a:lnTo>
                    <a:pt x="749" y="534"/>
                  </a:lnTo>
                  <a:lnTo>
                    <a:pt x="742" y="536"/>
                  </a:lnTo>
                  <a:lnTo>
                    <a:pt x="733" y="538"/>
                  </a:lnTo>
                  <a:lnTo>
                    <a:pt x="724" y="543"/>
                  </a:lnTo>
                  <a:lnTo>
                    <a:pt x="718" y="545"/>
                  </a:lnTo>
                  <a:lnTo>
                    <a:pt x="709" y="547"/>
                  </a:lnTo>
                  <a:lnTo>
                    <a:pt x="700" y="549"/>
                  </a:lnTo>
                  <a:lnTo>
                    <a:pt x="693" y="552"/>
                  </a:lnTo>
                  <a:lnTo>
                    <a:pt x="684" y="554"/>
                  </a:lnTo>
                  <a:lnTo>
                    <a:pt x="677" y="556"/>
                  </a:lnTo>
                  <a:lnTo>
                    <a:pt x="668" y="556"/>
                  </a:lnTo>
                  <a:lnTo>
                    <a:pt x="661" y="558"/>
                  </a:lnTo>
                  <a:lnTo>
                    <a:pt x="655" y="561"/>
                  </a:lnTo>
                  <a:lnTo>
                    <a:pt x="650" y="563"/>
                  </a:lnTo>
                  <a:lnTo>
                    <a:pt x="644" y="563"/>
                  </a:lnTo>
                  <a:lnTo>
                    <a:pt x="639" y="563"/>
                  </a:lnTo>
                  <a:lnTo>
                    <a:pt x="635" y="563"/>
                  </a:lnTo>
                  <a:lnTo>
                    <a:pt x="630" y="565"/>
                  </a:lnTo>
                  <a:lnTo>
                    <a:pt x="626" y="565"/>
                  </a:lnTo>
                  <a:lnTo>
                    <a:pt x="626" y="567"/>
                  </a:lnTo>
                  <a:lnTo>
                    <a:pt x="621" y="567"/>
                  </a:lnTo>
                  <a:lnTo>
                    <a:pt x="614" y="570"/>
                  </a:lnTo>
                  <a:lnTo>
                    <a:pt x="610" y="570"/>
                  </a:lnTo>
                  <a:lnTo>
                    <a:pt x="605" y="572"/>
                  </a:lnTo>
                  <a:lnTo>
                    <a:pt x="599" y="574"/>
                  </a:lnTo>
                  <a:lnTo>
                    <a:pt x="592" y="576"/>
                  </a:lnTo>
                  <a:lnTo>
                    <a:pt x="585" y="579"/>
                  </a:lnTo>
                  <a:lnTo>
                    <a:pt x="576" y="583"/>
                  </a:lnTo>
                  <a:lnTo>
                    <a:pt x="567" y="585"/>
                  </a:lnTo>
                  <a:lnTo>
                    <a:pt x="558" y="588"/>
                  </a:lnTo>
                  <a:lnTo>
                    <a:pt x="547" y="592"/>
                  </a:lnTo>
                  <a:lnTo>
                    <a:pt x="536" y="594"/>
                  </a:lnTo>
                  <a:lnTo>
                    <a:pt x="527" y="599"/>
                  </a:lnTo>
                  <a:lnTo>
                    <a:pt x="516" y="601"/>
                  </a:lnTo>
                  <a:lnTo>
                    <a:pt x="509" y="603"/>
                  </a:lnTo>
                  <a:lnTo>
                    <a:pt x="505" y="606"/>
                  </a:lnTo>
                  <a:lnTo>
                    <a:pt x="498" y="606"/>
                  </a:lnTo>
                  <a:lnTo>
                    <a:pt x="491" y="608"/>
                  </a:lnTo>
                  <a:lnTo>
                    <a:pt x="484" y="610"/>
                  </a:lnTo>
                  <a:lnTo>
                    <a:pt x="480" y="612"/>
                  </a:lnTo>
                  <a:lnTo>
                    <a:pt x="473" y="612"/>
                  </a:lnTo>
                  <a:lnTo>
                    <a:pt x="469" y="614"/>
                  </a:lnTo>
                  <a:lnTo>
                    <a:pt x="462" y="614"/>
                  </a:lnTo>
                  <a:lnTo>
                    <a:pt x="455" y="617"/>
                  </a:lnTo>
                  <a:lnTo>
                    <a:pt x="448" y="617"/>
                  </a:lnTo>
                  <a:lnTo>
                    <a:pt x="444" y="619"/>
                  </a:lnTo>
                  <a:lnTo>
                    <a:pt x="437" y="621"/>
                  </a:lnTo>
                  <a:lnTo>
                    <a:pt x="431" y="623"/>
                  </a:lnTo>
                  <a:lnTo>
                    <a:pt x="424" y="623"/>
                  </a:lnTo>
                  <a:lnTo>
                    <a:pt x="419" y="626"/>
                  </a:lnTo>
                  <a:lnTo>
                    <a:pt x="410" y="626"/>
                  </a:lnTo>
                  <a:lnTo>
                    <a:pt x="406" y="628"/>
                  </a:lnTo>
                  <a:lnTo>
                    <a:pt x="399" y="628"/>
                  </a:lnTo>
                  <a:lnTo>
                    <a:pt x="392" y="628"/>
                  </a:lnTo>
                  <a:lnTo>
                    <a:pt x="386" y="630"/>
                  </a:lnTo>
                  <a:lnTo>
                    <a:pt x="379" y="630"/>
                  </a:lnTo>
                  <a:lnTo>
                    <a:pt x="374" y="632"/>
                  </a:lnTo>
                  <a:lnTo>
                    <a:pt x="368" y="632"/>
                  </a:lnTo>
                  <a:lnTo>
                    <a:pt x="363" y="632"/>
                  </a:lnTo>
                  <a:lnTo>
                    <a:pt x="357" y="632"/>
                  </a:lnTo>
                  <a:lnTo>
                    <a:pt x="350" y="632"/>
                  </a:lnTo>
                  <a:lnTo>
                    <a:pt x="345" y="635"/>
                  </a:lnTo>
                  <a:lnTo>
                    <a:pt x="334" y="635"/>
                  </a:lnTo>
                  <a:lnTo>
                    <a:pt x="325" y="635"/>
                  </a:lnTo>
                  <a:lnTo>
                    <a:pt x="314" y="635"/>
                  </a:lnTo>
                  <a:lnTo>
                    <a:pt x="303" y="632"/>
                  </a:lnTo>
                  <a:lnTo>
                    <a:pt x="292" y="632"/>
                  </a:lnTo>
                  <a:lnTo>
                    <a:pt x="283" y="632"/>
                  </a:lnTo>
                  <a:lnTo>
                    <a:pt x="271" y="630"/>
                  </a:lnTo>
                  <a:lnTo>
                    <a:pt x="262" y="628"/>
                  </a:lnTo>
                  <a:lnTo>
                    <a:pt x="251" y="628"/>
                  </a:lnTo>
                  <a:lnTo>
                    <a:pt x="242" y="626"/>
                  </a:lnTo>
                  <a:lnTo>
                    <a:pt x="233" y="623"/>
                  </a:lnTo>
                  <a:lnTo>
                    <a:pt x="224" y="621"/>
                  </a:lnTo>
                  <a:lnTo>
                    <a:pt x="215" y="619"/>
                  </a:lnTo>
                  <a:lnTo>
                    <a:pt x="206" y="617"/>
                  </a:lnTo>
                  <a:lnTo>
                    <a:pt x="197" y="614"/>
                  </a:lnTo>
                  <a:lnTo>
                    <a:pt x="191" y="614"/>
                  </a:lnTo>
                  <a:lnTo>
                    <a:pt x="182" y="612"/>
                  </a:lnTo>
                  <a:lnTo>
                    <a:pt x="175" y="610"/>
                  </a:lnTo>
                  <a:lnTo>
                    <a:pt x="168" y="608"/>
                  </a:lnTo>
                  <a:lnTo>
                    <a:pt x="159" y="606"/>
                  </a:lnTo>
                  <a:lnTo>
                    <a:pt x="155" y="603"/>
                  </a:lnTo>
                  <a:lnTo>
                    <a:pt x="148" y="601"/>
                  </a:lnTo>
                  <a:lnTo>
                    <a:pt x="144" y="599"/>
                  </a:lnTo>
                  <a:lnTo>
                    <a:pt x="137" y="597"/>
                  </a:lnTo>
                  <a:lnTo>
                    <a:pt x="132" y="594"/>
                  </a:lnTo>
                  <a:lnTo>
                    <a:pt x="128" y="594"/>
                  </a:lnTo>
                  <a:lnTo>
                    <a:pt x="121" y="590"/>
                  </a:lnTo>
                  <a:lnTo>
                    <a:pt x="117" y="588"/>
                  </a:lnTo>
                  <a:lnTo>
                    <a:pt x="112" y="588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79E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8" name="Freeform 58"/>
            <p:cNvSpPr>
              <a:spLocks/>
            </p:cNvSpPr>
            <p:nvPr/>
          </p:nvSpPr>
          <p:spPr bwMode="auto">
            <a:xfrm>
              <a:off x="2810" y="877"/>
              <a:ext cx="543" cy="563"/>
            </a:xfrm>
            <a:custGeom>
              <a:avLst/>
              <a:gdLst>
                <a:gd name="T0" fmla="*/ 417 w 543"/>
                <a:gd name="T1" fmla="*/ 536 h 563"/>
                <a:gd name="T2" fmla="*/ 543 w 543"/>
                <a:gd name="T3" fmla="*/ 289 h 563"/>
                <a:gd name="T4" fmla="*/ 327 w 543"/>
                <a:gd name="T5" fmla="*/ 347 h 563"/>
                <a:gd name="T6" fmla="*/ 332 w 543"/>
                <a:gd name="T7" fmla="*/ 0 h 563"/>
                <a:gd name="T8" fmla="*/ 155 w 543"/>
                <a:gd name="T9" fmla="*/ 309 h 563"/>
                <a:gd name="T10" fmla="*/ 0 w 543"/>
                <a:gd name="T11" fmla="*/ 300 h 563"/>
                <a:gd name="T12" fmla="*/ 81 w 543"/>
                <a:gd name="T13" fmla="*/ 547 h 563"/>
                <a:gd name="T14" fmla="*/ 397 w 543"/>
                <a:gd name="T15" fmla="*/ 563 h 563"/>
                <a:gd name="T16" fmla="*/ 417 w 543"/>
                <a:gd name="T17" fmla="*/ 536 h 563"/>
                <a:gd name="T18" fmla="*/ 417 w 543"/>
                <a:gd name="T19" fmla="*/ 536 h 5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3"/>
                <a:gd name="T31" fmla="*/ 0 h 563"/>
                <a:gd name="T32" fmla="*/ 543 w 543"/>
                <a:gd name="T33" fmla="*/ 563 h 5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3" h="563">
                  <a:moveTo>
                    <a:pt x="417" y="536"/>
                  </a:moveTo>
                  <a:lnTo>
                    <a:pt x="543" y="289"/>
                  </a:lnTo>
                  <a:lnTo>
                    <a:pt x="327" y="347"/>
                  </a:lnTo>
                  <a:lnTo>
                    <a:pt x="332" y="0"/>
                  </a:lnTo>
                  <a:lnTo>
                    <a:pt x="155" y="309"/>
                  </a:lnTo>
                  <a:lnTo>
                    <a:pt x="0" y="300"/>
                  </a:lnTo>
                  <a:lnTo>
                    <a:pt x="81" y="547"/>
                  </a:lnTo>
                  <a:lnTo>
                    <a:pt x="397" y="563"/>
                  </a:lnTo>
                  <a:lnTo>
                    <a:pt x="417" y="536"/>
                  </a:lnTo>
                  <a:close/>
                </a:path>
              </a:pathLst>
            </a:custGeom>
            <a:solidFill>
              <a:srgbClr val="AB03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9" name="Freeform 59"/>
            <p:cNvSpPr>
              <a:spLocks/>
            </p:cNvSpPr>
            <p:nvPr/>
          </p:nvSpPr>
          <p:spPr bwMode="auto">
            <a:xfrm>
              <a:off x="3359" y="1424"/>
              <a:ext cx="801" cy="1323"/>
            </a:xfrm>
            <a:custGeom>
              <a:avLst/>
              <a:gdLst>
                <a:gd name="T0" fmla="*/ 45 w 801"/>
                <a:gd name="T1" fmla="*/ 258 h 1323"/>
                <a:gd name="T2" fmla="*/ 70 w 801"/>
                <a:gd name="T3" fmla="*/ 202 h 1323"/>
                <a:gd name="T4" fmla="*/ 92 w 801"/>
                <a:gd name="T5" fmla="*/ 161 h 1323"/>
                <a:gd name="T6" fmla="*/ 117 w 801"/>
                <a:gd name="T7" fmla="*/ 119 h 1323"/>
                <a:gd name="T8" fmla="*/ 162 w 801"/>
                <a:gd name="T9" fmla="*/ 61 h 1323"/>
                <a:gd name="T10" fmla="*/ 231 w 801"/>
                <a:gd name="T11" fmla="*/ 20 h 1323"/>
                <a:gd name="T12" fmla="*/ 296 w 801"/>
                <a:gd name="T13" fmla="*/ 7 h 1323"/>
                <a:gd name="T14" fmla="*/ 337 w 801"/>
                <a:gd name="T15" fmla="*/ 2 h 1323"/>
                <a:gd name="T16" fmla="*/ 386 w 801"/>
                <a:gd name="T17" fmla="*/ 2 h 1323"/>
                <a:gd name="T18" fmla="*/ 444 w 801"/>
                <a:gd name="T19" fmla="*/ 7 h 1323"/>
                <a:gd name="T20" fmla="*/ 489 w 801"/>
                <a:gd name="T21" fmla="*/ 27 h 1323"/>
                <a:gd name="T22" fmla="*/ 502 w 801"/>
                <a:gd name="T23" fmla="*/ 78 h 1323"/>
                <a:gd name="T24" fmla="*/ 511 w 801"/>
                <a:gd name="T25" fmla="*/ 121 h 1323"/>
                <a:gd name="T26" fmla="*/ 518 w 801"/>
                <a:gd name="T27" fmla="*/ 166 h 1323"/>
                <a:gd name="T28" fmla="*/ 529 w 801"/>
                <a:gd name="T29" fmla="*/ 218 h 1323"/>
                <a:gd name="T30" fmla="*/ 541 w 801"/>
                <a:gd name="T31" fmla="*/ 267 h 1323"/>
                <a:gd name="T32" fmla="*/ 552 w 801"/>
                <a:gd name="T33" fmla="*/ 321 h 1323"/>
                <a:gd name="T34" fmla="*/ 565 w 801"/>
                <a:gd name="T35" fmla="*/ 370 h 1323"/>
                <a:gd name="T36" fmla="*/ 576 w 801"/>
                <a:gd name="T37" fmla="*/ 422 h 1323"/>
                <a:gd name="T38" fmla="*/ 590 w 801"/>
                <a:gd name="T39" fmla="*/ 466 h 1323"/>
                <a:gd name="T40" fmla="*/ 612 w 801"/>
                <a:gd name="T41" fmla="*/ 509 h 1323"/>
                <a:gd name="T42" fmla="*/ 639 w 801"/>
                <a:gd name="T43" fmla="*/ 554 h 1323"/>
                <a:gd name="T44" fmla="*/ 673 w 801"/>
                <a:gd name="T45" fmla="*/ 599 h 1323"/>
                <a:gd name="T46" fmla="*/ 707 w 801"/>
                <a:gd name="T47" fmla="*/ 644 h 1323"/>
                <a:gd name="T48" fmla="*/ 740 w 801"/>
                <a:gd name="T49" fmla="*/ 691 h 1323"/>
                <a:gd name="T50" fmla="*/ 767 w 801"/>
                <a:gd name="T51" fmla="*/ 738 h 1323"/>
                <a:gd name="T52" fmla="*/ 789 w 801"/>
                <a:gd name="T53" fmla="*/ 789 h 1323"/>
                <a:gd name="T54" fmla="*/ 798 w 801"/>
                <a:gd name="T55" fmla="*/ 843 h 1323"/>
                <a:gd name="T56" fmla="*/ 798 w 801"/>
                <a:gd name="T57" fmla="*/ 899 h 1323"/>
                <a:gd name="T58" fmla="*/ 785 w 801"/>
                <a:gd name="T59" fmla="*/ 958 h 1323"/>
                <a:gd name="T60" fmla="*/ 772 w 801"/>
                <a:gd name="T61" fmla="*/ 1020 h 1323"/>
                <a:gd name="T62" fmla="*/ 745 w 801"/>
                <a:gd name="T63" fmla="*/ 1081 h 1323"/>
                <a:gd name="T64" fmla="*/ 715 w 801"/>
                <a:gd name="T65" fmla="*/ 1139 h 1323"/>
                <a:gd name="T66" fmla="*/ 680 w 801"/>
                <a:gd name="T67" fmla="*/ 1193 h 1323"/>
                <a:gd name="T68" fmla="*/ 639 w 801"/>
                <a:gd name="T69" fmla="*/ 1243 h 1323"/>
                <a:gd name="T70" fmla="*/ 592 w 801"/>
                <a:gd name="T71" fmla="*/ 1278 h 1323"/>
                <a:gd name="T72" fmla="*/ 541 w 801"/>
                <a:gd name="T73" fmla="*/ 1305 h 1323"/>
                <a:gd name="T74" fmla="*/ 485 w 801"/>
                <a:gd name="T75" fmla="*/ 1319 h 1323"/>
                <a:gd name="T76" fmla="*/ 422 w 801"/>
                <a:gd name="T77" fmla="*/ 1323 h 1323"/>
                <a:gd name="T78" fmla="*/ 350 w 801"/>
                <a:gd name="T79" fmla="*/ 1321 h 1323"/>
                <a:gd name="T80" fmla="*/ 278 w 801"/>
                <a:gd name="T81" fmla="*/ 1317 h 1323"/>
                <a:gd name="T82" fmla="*/ 209 w 801"/>
                <a:gd name="T83" fmla="*/ 1310 h 1323"/>
                <a:gd name="T84" fmla="*/ 144 w 801"/>
                <a:gd name="T85" fmla="*/ 1303 h 1323"/>
                <a:gd name="T86" fmla="*/ 83 w 801"/>
                <a:gd name="T87" fmla="*/ 1294 h 1323"/>
                <a:gd name="T88" fmla="*/ 41 w 801"/>
                <a:gd name="T89" fmla="*/ 1285 h 1323"/>
                <a:gd name="T90" fmla="*/ 0 w 801"/>
                <a:gd name="T91" fmla="*/ 1281 h 1323"/>
                <a:gd name="T92" fmla="*/ 32 w 801"/>
                <a:gd name="T93" fmla="*/ 1240 h 1323"/>
                <a:gd name="T94" fmla="*/ 67 w 801"/>
                <a:gd name="T95" fmla="*/ 1191 h 1323"/>
                <a:gd name="T96" fmla="*/ 110 w 801"/>
                <a:gd name="T97" fmla="*/ 1126 h 1323"/>
                <a:gd name="T98" fmla="*/ 155 w 801"/>
                <a:gd name="T99" fmla="*/ 1047 h 1323"/>
                <a:gd name="T100" fmla="*/ 195 w 801"/>
                <a:gd name="T101" fmla="*/ 964 h 1323"/>
                <a:gd name="T102" fmla="*/ 229 w 801"/>
                <a:gd name="T103" fmla="*/ 877 h 1323"/>
                <a:gd name="T104" fmla="*/ 247 w 801"/>
                <a:gd name="T105" fmla="*/ 789 h 1323"/>
                <a:gd name="T106" fmla="*/ 245 w 801"/>
                <a:gd name="T107" fmla="*/ 706 h 1323"/>
                <a:gd name="T108" fmla="*/ 224 w 801"/>
                <a:gd name="T109" fmla="*/ 628 h 1323"/>
                <a:gd name="T110" fmla="*/ 200 w 801"/>
                <a:gd name="T111" fmla="*/ 558 h 1323"/>
                <a:gd name="T112" fmla="*/ 171 w 801"/>
                <a:gd name="T113" fmla="*/ 496 h 1323"/>
                <a:gd name="T114" fmla="*/ 139 w 801"/>
                <a:gd name="T115" fmla="*/ 440 h 1323"/>
                <a:gd name="T116" fmla="*/ 110 w 801"/>
                <a:gd name="T117" fmla="*/ 392 h 1323"/>
                <a:gd name="T118" fmla="*/ 83 w 801"/>
                <a:gd name="T119" fmla="*/ 354 h 1323"/>
                <a:gd name="T120" fmla="*/ 43 w 801"/>
                <a:gd name="T121" fmla="*/ 307 h 13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1"/>
                <a:gd name="T184" fmla="*/ 0 h 1323"/>
                <a:gd name="T185" fmla="*/ 801 w 801"/>
                <a:gd name="T186" fmla="*/ 1323 h 13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1" h="1323">
                  <a:moveTo>
                    <a:pt x="32" y="298"/>
                  </a:moveTo>
                  <a:lnTo>
                    <a:pt x="32" y="294"/>
                  </a:lnTo>
                  <a:lnTo>
                    <a:pt x="36" y="285"/>
                  </a:lnTo>
                  <a:lnTo>
                    <a:pt x="36" y="280"/>
                  </a:lnTo>
                  <a:lnTo>
                    <a:pt x="38" y="274"/>
                  </a:lnTo>
                  <a:lnTo>
                    <a:pt x="43" y="267"/>
                  </a:lnTo>
                  <a:lnTo>
                    <a:pt x="45" y="258"/>
                  </a:lnTo>
                  <a:lnTo>
                    <a:pt x="50" y="249"/>
                  </a:lnTo>
                  <a:lnTo>
                    <a:pt x="54" y="240"/>
                  </a:lnTo>
                  <a:lnTo>
                    <a:pt x="59" y="229"/>
                  </a:lnTo>
                  <a:lnTo>
                    <a:pt x="63" y="218"/>
                  </a:lnTo>
                  <a:lnTo>
                    <a:pt x="65" y="213"/>
                  </a:lnTo>
                  <a:lnTo>
                    <a:pt x="67" y="206"/>
                  </a:lnTo>
                  <a:lnTo>
                    <a:pt x="70" y="202"/>
                  </a:lnTo>
                  <a:lnTo>
                    <a:pt x="72" y="195"/>
                  </a:lnTo>
                  <a:lnTo>
                    <a:pt x="76" y="191"/>
                  </a:lnTo>
                  <a:lnTo>
                    <a:pt x="79" y="184"/>
                  </a:lnTo>
                  <a:lnTo>
                    <a:pt x="83" y="177"/>
                  </a:lnTo>
                  <a:lnTo>
                    <a:pt x="85" y="173"/>
                  </a:lnTo>
                  <a:lnTo>
                    <a:pt x="90" y="166"/>
                  </a:lnTo>
                  <a:lnTo>
                    <a:pt x="92" y="161"/>
                  </a:lnTo>
                  <a:lnTo>
                    <a:pt x="97" y="155"/>
                  </a:lnTo>
                  <a:lnTo>
                    <a:pt x="99" y="148"/>
                  </a:lnTo>
                  <a:lnTo>
                    <a:pt x="101" y="141"/>
                  </a:lnTo>
                  <a:lnTo>
                    <a:pt x="106" y="137"/>
                  </a:lnTo>
                  <a:lnTo>
                    <a:pt x="110" y="130"/>
                  </a:lnTo>
                  <a:lnTo>
                    <a:pt x="112" y="126"/>
                  </a:lnTo>
                  <a:lnTo>
                    <a:pt x="117" y="119"/>
                  </a:lnTo>
                  <a:lnTo>
                    <a:pt x="119" y="112"/>
                  </a:lnTo>
                  <a:lnTo>
                    <a:pt x="124" y="105"/>
                  </a:lnTo>
                  <a:lnTo>
                    <a:pt x="128" y="101"/>
                  </a:lnTo>
                  <a:lnTo>
                    <a:pt x="137" y="90"/>
                  </a:lnTo>
                  <a:lnTo>
                    <a:pt x="146" y="81"/>
                  </a:lnTo>
                  <a:lnTo>
                    <a:pt x="153" y="70"/>
                  </a:lnTo>
                  <a:lnTo>
                    <a:pt x="162" y="61"/>
                  </a:lnTo>
                  <a:lnTo>
                    <a:pt x="171" y="52"/>
                  </a:lnTo>
                  <a:lnTo>
                    <a:pt x="182" y="45"/>
                  </a:lnTo>
                  <a:lnTo>
                    <a:pt x="191" y="38"/>
                  </a:lnTo>
                  <a:lnTo>
                    <a:pt x="200" y="34"/>
                  </a:lnTo>
                  <a:lnTo>
                    <a:pt x="211" y="27"/>
                  </a:lnTo>
                  <a:lnTo>
                    <a:pt x="222" y="25"/>
                  </a:lnTo>
                  <a:lnTo>
                    <a:pt x="231" y="20"/>
                  </a:lnTo>
                  <a:lnTo>
                    <a:pt x="240" y="18"/>
                  </a:lnTo>
                  <a:lnTo>
                    <a:pt x="251" y="16"/>
                  </a:lnTo>
                  <a:lnTo>
                    <a:pt x="263" y="13"/>
                  </a:lnTo>
                  <a:lnTo>
                    <a:pt x="274" y="9"/>
                  </a:lnTo>
                  <a:lnTo>
                    <a:pt x="285" y="9"/>
                  </a:lnTo>
                  <a:lnTo>
                    <a:pt x="289" y="7"/>
                  </a:lnTo>
                  <a:lnTo>
                    <a:pt x="296" y="7"/>
                  </a:lnTo>
                  <a:lnTo>
                    <a:pt x="303" y="4"/>
                  </a:lnTo>
                  <a:lnTo>
                    <a:pt x="307" y="4"/>
                  </a:lnTo>
                  <a:lnTo>
                    <a:pt x="314" y="4"/>
                  </a:lnTo>
                  <a:lnTo>
                    <a:pt x="319" y="4"/>
                  </a:lnTo>
                  <a:lnTo>
                    <a:pt x="325" y="2"/>
                  </a:lnTo>
                  <a:lnTo>
                    <a:pt x="330" y="2"/>
                  </a:lnTo>
                  <a:lnTo>
                    <a:pt x="337" y="2"/>
                  </a:lnTo>
                  <a:lnTo>
                    <a:pt x="343" y="2"/>
                  </a:lnTo>
                  <a:lnTo>
                    <a:pt x="348" y="2"/>
                  </a:lnTo>
                  <a:lnTo>
                    <a:pt x="354" y="2"/>
                  </a:lnTo>
                  <a:lnTo>
                    <a:pt x="363" y="0"/>
                  </a:lnTo>
                  <a:lnTo>
                    <a:pt x="375" y="0"/>
                  </a:lnTo>
                  <a:lnTo>
                    <a:pt x="381" y="0"/>
                  </a:lnTo>
                  <a:lnTo>
                    <a:pt x="386" y="2"/>
                  </a:lnTo>
                  <a:lnTo>
                    <a:pt x="393" y="2"/>
                  </a:lnTo>
                  <a:lnTo>
                    <a:pt x="397" y="2"/>
                  </a:lnTo>
                  <a:lnTo>
                    <a:pt x="408" y="2"/>
                  </a:lnTo>
                  <a:lnTo>
                    <a:pt x="417" y="2"/>
                  </a:lnTo>
                  <a:lnTo>
                    <a:pt x="426" y="4"/>
                  </a:lnTo>
                  <a:lnTo>
                    <a:pt x="435" y="4"/>
                  </a:lnTo>
                  <a:lnTo>
                    <a:pt x="444" y="7"/>
                  </a:lnTo>
                  <a:lnTo>
                    <a:pt x="453" y="9"/>
                  </a:lnTo>
                  <a:lnTo>
                    <a:pt x="460" y="11"/>
                  </a:lnTo>
                  <a:lnTo>
                    <a:pt x="469" y="13"/>
                  </a:lnTo>
                  <a:lnTo>
                    <a:pt x="473" y="16"/>
                  </a:lnTo>
                  <a:lnTo>
                    <a:pt x="480" y="20"/>
                  </a:lnTo>
                  <a:lnTo>
                    <a:pt x="485" y="22"/>
                  </a:lnTo>
                  <a:lnTo>
                    <a:pt x="489" y="27"/>
                  </a:lnTo>
                  <a:lnTo>
                    <a:pt x="496" y="34"/>
                  </a:lnTo>
                  <a:lnTo>
                    <a:pt x="500" y="45"/>
                  </a:lnTo>
                  <a:lnTo>
                    <a:pt x="500" y="49"/>
                  </a:lnTo>
                  <a:lnTo>
                    <a:pt x="500" y="56"/>
                  </a:lnTo>
                  <a:lnTo>
                    <a:pt x="500" y="63"/>
                  </a:lnTo>
                  <a:lnTo>
                    <a:pt x="502" y="72"/>
                  </a:lnTo>
                  <a:lnTo>
                    <a:pt x="502" y="78"/>
                  </a:lnTo>
                  <a:lnTo>
                    <a:pt x="505" y="90"/>
                  </a:lnTo>
                  <a:lnTo>
                    <a:pt x="505" y="94"/>
                  </a:lnTo>
                  <a:lnTo>
                    <a:pt x="507" y="99"/>
                  </a:lnTo>
                  <a:lnTo>
                    <a:pt x="507" y="105"/>
                  </a:lnTo>
                  <a:lnTo>
                    <a:pt x="509" y="112"/>
                  </a:lnTo>
                  <a:lnTo>
                    <a:pt x="509" y="117"/>
                  </a:lnTo>
                  <a:lnTo>
                    <a:pt x="511" y="121"/>
                  </a:lnTo>
                  <a:lnTo>
                    <a:pt x="511" y="128"/>
                  </a:lnTo>
                  <a:lnTo>
                    <a:pt x="511" y="135"/>
                  </a:lnTo>
                  <a:lnTo>
                    <a:pt x="514" y="139"/>
                  </a:lnTo>
                  <a:lnTo>
                    <a:pt x="514" y="146"/>
                  </a:lnTo>
                  <a:lnTo>
                    <a:pt x="516" y="152"/>
                  </a:lnTo>
                  <a:lnTo>
                    <a:pt x="518" y="159"/>
                  </a:lnTo>
                  <a:lnTo>
                    <a:pt x="518" y="166"/>
                  </a:lnTo>
                  <a:lnTo>
                    <a:pt x="520" y="173"/>
                  </a:lnTo>
                  <a:lnTo>
                    <a:pt x="523" y="179"/>
                  </a:lnTo>
                  <a:lnTo>
                    <a:pt x="525" y="186"/>
                  </a:lnTo>
                  <a:lnTo>
                    <a:pt x="525" y="193"/>
                  </a:lnTo>
                  <a:lnTo>
                    <a:pt x="527" y="202"/>
                  </a:lnTo>
                  <a:lnTo>
                    <a:pt x="527" y="209"/>
                  </a:lnTo>
                  <a:lnTo>
                    <a:pt x="529" y="218"/>
                  </a:lnTo>
                  <a:lnTo>
                    <a:pt x="532" y="222"/>
                  </a:lnTo>
                  <a:lnTo>
                    <a:pt x="534" y="231"/>
                  </a:lnTo>
                  <a:lnTo>
                    <a:pt x="534" y="238"/>
                  </a:lnTo>
                  <a:lnTo>
                    <a:pt x="536" y="244"/>
                  </a:lnTo>
                  <a:lnTo>
                    <a:pt x="538" y="251"/>
                  </a:lnTo>
                  <a:lnTo>
                    <a:pt x="538" y="260"/>
                  </a:lnTo>
                  <a:lnTo>
                    <a:pt x="541" y="267"/>
                  </a:lnTo>
                  <a:lnTo>
                    <a:pt x="543" y="276"/>
                  </a:lnTo>
                  <a:lnTo>
                    <a:pt x="543" y="283"/>
                  </a:lnTo>
                  <a:lnTo>
                    <a:pt x="545" y="289"/>
                  </a:lnTo>
                  <a:lnTo>
                    <a:pt x="547" y="298"/>
                  </a:lnTo>
                  <a:lnTo>
                    <a:pt x="550" y="305"/>
                  </a:lnTo>
                  <a:lnTo>
                    <a:pt x="550" y="312"/>
                  </a:lnTo>
                  <a:lnTo>
                    <a:pt x="552" y="321"/>
                  </a:lnTo>
                  <a:lnTo>
                    <a:pt x="552" y="327"/>
                  </a:lnTo>
                  <a:lnTo>
                    <a:pt x="556" y="334"/>
                  </a:lnTo>
                  <a:lnTo>
                    <a:pt x="556" y="341"/>
                  </a:lnTo>
                  <a:lnTo>
                    <a:pt x="559" y="350"/>
                  </a:lnTo>
                  <a:lnTo>
                    <a:pt x="561" y="357"/>
                  </a:lnTo>
                  <a:lnTo>
                    <a:pt x="563" y="363"/>
                  </a:lnTo>
                  <a:lnTo>
                    <a:pt x="565" y="370"/>
                  </a:lnTo>
                  <a:lnTo>
                    <a:pt x="565" y="379"/>
                  </a:lnTo>
                  <a:lnTo>
                    <a:pt x="567" y="386"/>
                  </a:lnTo>
                  <a:lnTo>
                    <a:pt x="570" y="392"/>
                  </a:lnTo>
                  <a:lnTo>
                    <a:pt x="572" y="399"/>
                  </a:lnTo>
                  <a:lnTo>
                    <a:pt x="574" y="406"/>
                  </a:lnTo>
                  <a:lnTo>
                    <a:pt x="576" y="415"/>
                  </a:lnTo>
                  <a:lnTo>
                    <a:pt x="576" y="422"/>
                  </a:lnTo>
                  <a:lnTo>
                    <a:pt x="579" y="428"/>
                  </a:lnTo>
                  <a:lnTo>
                    <a:pt x="581" y="435"/>
                  </a:lnTo>
                  <a:lnTo>
                    <a:pt x="583" y="442"/>
                  </a:lnTo>
                  <a:lnTo>
                    <a:pt x="585" y="449"/>
                  </a:lnTo>
                  <a:lnTo>
                    <a:pt x="588" y="455"/>
                  </a:lnTo>
                  <a:lnTo>
                    <a:pt x="590" y="460"/>
                  </a:lnTo>
                  <a:lnTo>
                    <a:pt x="590" y="466"/>
                  </a:lnTo>
                  <a:lnTo>
                    <a:pt x="594" y="473"/>
                  </a:lnTo>
                  <a:lnTo>
                    <a:pt x="597" y="480"/>
                  </a:lnTo>
                  <a:lnTo>
                    <a:pt x="599" y="484"/>
                  </a:lnTo>
                  <a:lnTo>
                    <a:pt x="603" y="491"/>
                  </a:lnTo>
                  <a:lnTo>
                    <a:pt x="606" y="498"/>
                  </a:lnTo>
                  <a:lnTo>
                    <a:pt x="608" y="505"/>
                  </a:lnTo>
                  <a:lnTo>
                    <a:pt x="612" y="509"/>
                  </a:lnTo>
                  <a:lnTo>
                    <a:pt x="615" y="516"/>
                  </a:lnTo>
                  <a:lnTo>
                    <a:pt x="619" y="523"/>
                  </a:lnTo>
                  <a:lnTo>
                    <a:pt x="624" y="529"/>
                  </a:lnTo>
                  <a:lnTo>
                    <a:pt x="628" y="534"/>
                  </a:lnTo>
                  <a:lnTo>
                    <a:pt x="630" y="541"/>
                  </a:lnTo>
                  <a:lnTo>
                    <a:pt x="637" y="547"/>
                  </a:lnTo>
                  <a:lnTo>
                    <a:pt x="639" y="554"/>
                  </a:lnTo>
                  <a:lnTo>
                    <a:pt x="644" y="561"/>
                  </a:lnTo>
                  <a:lnTo>
                    <a:pt x="648" y="567"/>
                  </a:lnTo>
                  <a:lnTo>
                    <a:pt x="655" y="572"/>
                  </a:lnTo>
                  <a:lnTo>
                    <a:pt x="657" y="579"/>
                  </a:lnTo>
                  <a:lnTo>
                    <a:pt x="664" y="585"/>
                  </a:lnTo>
                  <a:lnTo>
                    <a:pt x="668" y="592"/>
                  </a:lnTo>
                  <a:lnTo>
                    <a:pt x="673" y="599"/>
                  </a:lnTo>
                  <a:lnTo>
                    <a:pt x="677" y="603"/>
                  </a:lnTo>
                  <a:lnTo>
                    <a:pt x="682" y="610"/>
                  </a:lnTo>
                  <a:lnTo>
                    <a:pt x="686" y="617"/>
                  </a:lnTo>
                  <a:lnTo>
                    <a:pt x="693" y="623"/>
                  </a:lnTo>
                  <a:lnTo>
                    <a:pt x="695" y="630"/>
                  </a:lnTo>
                  <a:lnTo>
                    <a:pt x="702" y="637"/>
                  </a:lnTo>
                  <a:lnTo>
                    <a:pt x="707" y="644"/>
                  </a:lnTo>
                  <a:lnTo>
                    <a:pt x="713" y="653"/>
                  </a:lnTo>
                  <a:lnTo>
                    <a:pt x="718" y="657"/>
                  </a:lnTo>
                  <a:lnTo>
                    <a:pt x="720" y="664"/>
                  </a:lnTo>
                  <a:lnTo>
                    <a:pt x="724" y="671"/>
                  </a:lnTo>
                  <a:lnTo>
                    <a:pt x="731" y="677"/>
                  </a:lnTo>
                  <a:lnTo>
                    <a:pt x="733" y="684"/>
                  </a:lnTo>
                  <a:lnTo>
                    <a:pt x="740" y="691"/>
                  </a:lnTo>
                  <a:lnTo>
                    <a:pt x="745" y="697"/>
                  </a:lnTo>
                  <a:lnTo>
                    <a:pt x="749" y="704"/>
                  </a:lnTo>
                  <a:lnTo>
                    <a:pt x="751" y="711"/>
                  </a:lnTo>
                  <a:lnTo>
                    <a:pt x="756" y="718"/>
                  </a:lnTo>
                  <a:lnTo>
                    <a:pt x="760" y="724"/>
                  </a:lnTo>
                  <a:lnTo>
                    <a:pt x="765" y="731"/>
                  </a:lnTo>
                  <a:lnTo>
                    <a:pt x="767" y="738"/>
                  </a:lnTo>
                  <a:lnTo>
                    <a:pt x="772" y="745"/>
                  </a:lnTo>
                  <a:lnTo>
                    <a:pt x="774" y="754"/>
                  </a:lnTo>
                  <a:lnTo>
                    <a:pt x="778" y="760"/>
                  </a:lnTo>
                  <a:lnTo>
                    <a:pt x="780" y="767"/>
                  </a:lnTo>
                  <a:lnTo>
                    <a:pt x="785" y="774"/>
                  </a:lnTo>
                  <a:lnTo>
                    <a:pt x="785" y="783"/>
                  </a:lnTo>
                  <a:lnTo>
                    <a:pt x="789" y="789"/>
                  </a:lnTo>
                  <a:lnTo>
                    <a:pt x="792" y="796"/>
                  </a:lnTo>
                  <a:lnTo>
                    <a:pt x="794" y="805"/>
                  </a:lnTo>
                  <a:lnTo>
                    <a:pt x="796" y="812"/>
                  </a:lnTo>
                  <a:lnTo>
                    <a:pt x="798" y="821"/>
                  </a:lnTo>
                  <a:lnTo>
                    <a:pt x="798" y="828"/>
                  </a:lnTo>
                  <a:lnTo>
                    <a:pt x="798" y="837"/>
                  </a:lnTo>
                  <a:lnTo>
                    <a:pt x="798" y="843"/>
                  </a:lnTo>
                  <a:lnTo>
                    <a:pt x="801" y="850"/>
                  </a:lnTo>
                  <a:lnTo>
                    <a:pt x="801" y="859"/>
                  </a:lnTo>
                  <a:lnTo>
                    <a:pt x="801" y="868"/>
                  </a:lnTo>
                  <a:lnTo>
                    <a:pt x="801" y="875"/>
                  </a:lnTo>
                  <a:lnTo>
                    <a:pt x="801" y="884"/>
                  </a:lnTo>
                  <a:lnTo>
                    <a:pt x="798" y="890"/>
                  </a:lnTo>
                  <a:lnTo>
                    <a:pt x="798" y="899"/>
                  </a:lnTo>
                  <a:lnTo>
                    <a:pt x="796" y="906"/>
                  </a:lnTo>
                  <a:lnTo>
                    <a:pt x="796" y="915"/>
                  </a:lnTo>
                  <a:lnTo>
                    <a:pt x="794" y="924"/>
                  </a:lnTo>
                  <a:lnTo>
                    <a:pt x="792" y="933"/>
                  </a:lnTo>
                  <a:lnTo>
                    <a:pt x="789" y="942"/>
                  </a:lnTo>
                  <a:lnTo>
                    <a:pt x="789" y="951"/>
                  </a:lnTo>
                  <a:lnTo>
                    <a:pt x="785" y="958"/>
                  </a:lnTo>
                  <a:lnTo>
                    <a:pt x="785" y="967"/>
                  </a:lnTo>
                  <a:lnTo>
                    <a:pt x="783" y="976"/>
                  </a:lnTo>
                  <a:lnTo>
                    <a:pt x="780" y="985"/>
                  </a:lnTo>
                  <a:lnTo>
                    <a:pt x="776" y="994"/>
                  </a:lnTo>
                  <a:lnTo>
                    <a:pt x="774" y="1003"/>
                  </a:lnTo>
                  <a:lnTo>
                    <a:pt x="772" y="1011"/>
                  </a:lnTo>
                  <a:lnTo>
                    <a:pt x="772" y="1020"/>
                  </a:lnTo>
                  <a:lnTo>
                    <a:pt x="767" y="1029"/>
                  </a:lnTo>
                  <a:lnTo>
                    <a:pt x="763" y="1036"/>
                  </a:lnTo>
                  <a:lnTo>
                    <a:pt x="760" y="1045"/>
                  </a:lnTo>
                  <a:lnTo>
                    <a:pt x="758" y="1054"/>
                  </a:lnTo>
                  <a:lnTo>
                    <a:pt x="754" y="1063"/>
                  </a:lnTo>
                  <a:lnTo>
                    <a:pt x="749" y="1072"/>
                  </a:lnTo>
                  <a:lnTo>
                    <a:pt x="745" y="1081"/>
                  </a:lnTo>
                  <a:lnTo>
                    <a:pt x="742" y="1090"/>
                  </a:lnTo>
                  <a:lnTo>
                    <a:pt x="738" y="1099"/>
                  </a:lnTo>
                  <a:lnTo>
                    <a:pt x="733" y="1106"/>
                  </a:lnTo>
                  <a:lnTo>
                    <a:pt x="729" y="1115"/>
                  </a:lnTo>
                  <a:lnTo>
                    <a:pt x="724" y="1124"/>
                  </a:lnTo>
                  <a:lnTo>
                    <a:pt x="720" y="1130"/>
                  </a:lnTo>
                  <a:lnTo>
                    <a:pt x="715" y="1139"/>
                  </a:lnTo>
                  <a:lnTo>
                    <a:pt x="711" y="1148"/>
                  </a:lnTo>
                  <a:lnTo>
                    <a:pt x="707" y="1157"/>
                  </a:lnTo>
                  <a:lnTo>
                    <a:pt x="702" y="1164"/>
                  </a:lnTo>
                  <a:lnTo>
                    <a:pt x="695" y="1171"/>
                  </a:lnTo>
                  <a:lnTo>
                    <a:pt x="691" y="1180"/>
                  </a:lnTo>
                  <a:lnTo>
                    <a:pt x="686" y="1186"/>
                  </a:lnTo>
                  <a:lnTo>
                    <a:pt x="680" y="1193"/>
                  </a:lnTo>
                  <a:lnTo>
                    <a:pt x="675" y="1202"/>
                  </a:lnTo>
                  <a:lnTo>
                    <a:pt x="668" y="1207"/>
                  </a:lnTo>
                  <a:lnTo>
                    <a:pt x="664" y="1216"/>
                  </a:lnTo>
                  <a:lnTo>
                    <a:pt x="657" y="1222"/>
                  </a:lnTo>
                  <a:lnTo>
                    <a:pt x="650" y="1229"/>
                  </a:lnTo>
                  <a:lnTo>
                    <a:pt x="644" y="1234"/>
                  </a:lnTo>
                  <a:lnTo>
                    <a:pt x="639" y="1243"/>
                  </a:lnTo>
                  <a:lnTo>
                    <a:pt x="633" y="1247"/>
                  </a:lnTo>
                  <a:lnTo>
                    <a:pt x="626" y="1254"/>
                  </a:lnTo>
                  <a:lnTo>
                    <a:pt x="619" y="1258"/>
                  </a:lnTo>
                  <a:lnTo>
                    <a:pt x="615" y="1265"/>
                  </a:lnTo>
                  <a:lnTo>
                    <a:pt x="606" y="1269"/>
                  </a:lnTo>
                  <a:lnTo>
                    <a:pt x="599" y="1274"/>
                  </a:lnTo>
                  <a:lnTo>
                    <a:pt x="592" y="1278"/>
                  </a:lnTo>
                  <a:lnTo>
                    <a:pt x="585" y="1285"/>
                  </a:lnTo>
                  <a:lnTo>
                    <a:pt x="576" y="1287"/>
                  </a:lnTo>
                  <a:lnTo>
                    <a:pt x="572" y="1292"/>
                  </a:lnTo>
                  <a:lnTo>
                    <a:pt x="563" y="1296"/>
                  </a:lnTo>
                  <a:lnTo>
                    <a:pt x="556" y="1299"/>
                  </a:lnTo>
                  <a:lnTo>
                    <a:pt x="550" y="1301"/>
                  </a:lnTo>
                  <a:lnTo>
                    <a:pt x="541" y="1305"/>
                  </a:lnTo>
                  <a:lnTo>
                    <a:pt x="534" y="1308"/>
                  </a:lnTo>
                  <a:lnTo>
                    <a:pt x="525" y="1312"/>
                  </a:lnTo>
                  <a:lnTo>
                    <a:pt x="518" y="1312"/>
                  </a:lnTo>
                  <a:lnTo>
                    <a:pt x="509" y="1314"/>
                  </a:lnTo>
                  <a:lnTo>
                    <a:pt x="500" y="1317"/>
                  </a:lnTo>
                  <a:lnTo>
                    <a:pt x="494" y="1319"/>
                  </a:lnTo>
                  <a:lnTo>
                    <a:pt x="485" y="1319"/>
                  </a:lnTo>
                  <a:lnTo>
                    <a:pt x="476" y="1321"/>
                  </a:lnTo>
                  <a:lnTo>
                    <a:pt x="467" y="1321"/>
                  </a:lnTo>
                  <a:lnTo>
                    <a:pt x="458" y="1321"/>
                  </a:lnTo>
                  <a:lnTo>
                    <a:pt x="449" y="1321"/>
                  </a:lnTo>
                  <a:lnTo>
                    <a:pt x="440" y="1323"/>
                  </a:lnTo>
                  <a:lnTo>
                    <a:pt x="431" y="1323"/>
                  </a:lnTo>
                  <a:lnTo>
                    <a:pt x="422" y="1323"/>
                  </a:lnTo>
                  <a:lnTo>
                    <a:pt x="411" y="1323"/>
                  </a:lnTo>
                  <a:lnTo>
                    <a:pt x="399" y="1323"/>
                  </a:lnTo>
                  <a:lnTo>
                    <a:pt x="390" y="1323"/>
                  </a:lnTo>
                  <a:lnTo>
                    <a:pt x="381" y="1323"/>
                  </a:lnTo>
                  <a:lnTo>
                    <a:pt x="370" y="1321"/>
                  </a:lnTo>
                  <a:lnTo>
                    <a:pt x="361" y="1321"/>
                  </a:lnTo>
                  <a:lnTo>
                    <a:pt x="350" y="1321"/>
                  </a:lnTo>
                  <a:lnTo>
                    <a:pt x="341" y="1321"/>
                  </a:lnTo>
                  <a:lnTo>
                    <a:pt x="330" y="1321"/>
                  </a:lnTo>
                  <a:lnTo>
                    <a:pt x="319" y="1319"/>
                  </a:lnTo>
                  <a:lnTo>
                    <a:pt x="310" y="1319"/>
                  </a:lnTo>
                  <a:lnTo>
                    <a:pt x="298" y="1319"/>
                  </a:lnTo>
                  <a:lnTo>
                    <a:pt x="289" y="1317"/>
                  </a:lnTo>
                  <a:lnTo>
                    <a:pt x="278" y="1317"/>
                  </a:lnTo>
                  <a:lnTo>
                    <a:pt x="267" y="1314"/>
                  </a:lnTo>
                  <a:lnTo>
                    <a:pt x="258" y="1314"/>
                  </a:lnTo>
                  <a:lnTo>
                    <a:pt x="249" y="1312"/>
                  </a:lnTo>
                  <a:lnTo>
                    <a:pt x="238" y="1312"/>
                  </a:lnTo>
                  <a:lnTo>
                    <a:pt x="227" y="1312"/>
                  </a:lnTo>
                  <a:lnTo>
                    <a:pt x="218" y="1312"/>
                  </a:lnTo>
                  <a:lnTo>
                    <a:pt x="209" y="1310"/>
                  </a:lnTo>
                  <a:lnTo>
                    <a:pt x="200" y="1310"/>
                  </a:lnTo>
                  <a:lnTo>
                    <a:pt x="189" y="1308"/>
                  </a:lnTo>
                  <a:lnTo>
                    <a:pt x="180" y="1308"/>
                  </a:lnTo>
                  <a:lnTo>
                    <a:pt x="171" y="1305"/>
                  </a:lnTo>
                  <a:lnTo>
                    <a:pt x="162" y="1305"/>
                  </a:lnTo>
                  <a:lnTo>
                    <a:pt x="150" y="1303"/>
                  </a:lnTo>
                  <a:lnTo>
                    <a:pt x="144" y="1303"/>
                  </a:lnTo>
                  <a:lnTo>
                    <a:pt x="135" y="1301"/>
                  </a:lnTo>
                  <a:lnTo>
                    <a:pt x="124" y="1299"/>
                  </a:lnTo>
                  <a:lnTo>
                    <a:pt x="117" y="1296"/>
                  </a:lnTo>
                  <a:lnTo>
                    <a:pt x="110" y="1296"/>
                  </a:lnTo>
                  <a:lnTo>
                    <a:pt x="99" y="1296"/>
                  </a:lnTo>
                  <a:lnTo>
                    <a:pt x="92" y="1294"/>
                  </a:lnTo>
                  <a:lnTo>
                    <a:pt x="83" y="1294"/>
                  </a:lnTo>
                  <a:lnTo>
                    <a:pt x="79" y="1292"/>
                  </a:lnTo>
                  <a:lnTo>
                    <a:pt x="72" y="1292"/>
                  </a:lnTo>
                  <a:lnTo>
                    <a:pt x="63" y="1290"/>
                  </a:lnTo>
                  <a:lnTo>
                    <a:pt x="59" y="1290"/>
                  </a:lnTo>
                  <a:lnTo>
                    <a:pt x="52" y="1290"/>
                  </a:lnTo>
                  <a:lnTo>
                    <a:pt x="45" y="1287"/>
                  </a:lnTo>
                  <a:lnTo>
                    <a:pt x="41" y="1285"/>
                  </a:lnTo>
                  <a:lnTo>
                    <a:pt x="34" y="1285"/>
                  </a:lnTo>
                  <a:lnTo>
                    <a:pt x="29" y="1285"/>
                  </a:lnTo>
                  <a:lnTo>
                    <a:pt x="20" y="1283"/>
                  </a:lnTo>
                  <a:lnTo>
                    <a:pt x="14" y="1283"/>
                  </a:lnTo>
                  <a:lnTo>
                    <a:pt x="7" y="1281"/>
                  </a:lnTo>
                  <a:lnTo>
                    <a:pt x="5" y="1281"/>
                  </a:lnTo>
                  <a:lnTo>
                    <a:pt x="0" y="1281"/>
                  </a:lnTo>
                  <a:lnTo>
                    <a:pt x="0" y="1278"/>
                  </a:lnTo>
                  <a:lnTo>
                    <a:pt x="5" y="1276"/>
                  </a:lnTo>
                  <a:lnTo>
                    <a:pt x="7" y="1272"/>
                  </a:lnTo>
                  <a:lnTo>
                    <a:pt x="14" y="1265"/>
                  </a:lnTo>
                  <a:lnTo>
                    <a:pt x="18" y="1256"/>
                  </a:lnTo>
                  <a:lnTo>
                    <a:pt x="27" y="1245"/>
                  </a:lnTo>
                  <a:lnTo>
                    <a:pt x="32" y="1240"/>
                  </a:lnTo>
                  <a:lnTo>
                    <a:pt x="36" y="1234"/>
                  </a:lnTo>
                  <a:lnTo>
                    <a:pt x="41" y="1227"/>
                  </a:lnTo>
                  <a:lnTo>
                    <a:pt x="45" y="1220"/>
                  </a:lnTo>
                  <a:lnTo>
                    <a:pt x="50" y="1213"/>
                  </a:lnTo>
                  <a:lnTo>
                    <a:pt x="56" y="1204"/>
                  </a:lnTo>
                  <a:lnTo>
                    <a:pt x="61" y="1198"/>
                  </a:lnTo>
                  <a:lnTo>
                    <a:pt x="67" y="1191"/>
                  </a:lnTo>
                  <a:lnTo>
                    <a:pt x="72" y="1180"/>
                  </a:lnTo>
                  <a:lnTo>
                    <a:pt x="79" y="1173"/>
                  </a:lnTo>
                  <a:lnTo>
                    <a:pt x="85" y="1164"/>
                  </a:lnTo>
                  <a:lnTo>
                    <a:pt x="92" y="1155"/>
                  </a:lnTo>
                  <a:lnTo>
                    <a:pt x="97" y="1144"/>
                  </a:lnTo>
                  <a:lnTo>
                    <a:pt x="103" y="1135"/>
                  </a:lnTo>
                  <a:lnTo>
                    <a:pt x="110" y="1126"/>
                  </a:lnTo>
                  <a:lnTo>
                    <a:pt x="117" y="1115"/>
                  </a:lnTo>
                  <a:lnTo>
                    <a:pt x="121" y="1103"/>
                  </a:lnTo>
                  <a:lnTo>
                    <a:pt x="130" y="1092"/>
                  </a:lnTo>
                  <a:lnTo>
                    <a:pt x="137" y="1083"/>
                  </a:lnTo>
                  <a:lnTo>
                    <a:pt x="144" y="1072"/>
                  </a:lnTo>
                  <a:lnTo>
                    <a:pt x="148" y="1061"/>
                  </a:lnTo>
                  <a:lnTo>
                    <a:pt x="155" y="1047"/>
                  </a:lnTo>
                  <a:lnTo>
                    <a:pt x="162" y="1036"/>
                  </a:lnTo>
                  <a:lnTo>
                    <a:pt x="166" y="1025"/>
                  </a:lnTo>
                  <a:lnTo>
                    <a:pt x="173" y="1014"/>
                  </a:lnTo>
                  <a:lnTo>
                    <a:pt x="177" y="1000"/>
                  </a:lnTo>
                  <a:lnTo>
                    <a:pt x="184" y="989"/>
                  </a:lnTo>
                  <a:lnTo>
                    <a:pt x="191" y="978"/>
                  </a:lnTo>
                  <a:lnTo>
                    <a:pt x="195" y="964"/>
                  </a:lnTo>
                  <a:lnTo>
                    <a:pt x="202" y="953"/>
                  </a:lnTo>
                  <a:lnTo>
                    <a:pt x="207" y="940"/>
                  </a:lnTo>
                  <a:lnTo>
                    <a:pt x="211" y="929"/>
                  </a:lnTo>
                  <a:lnTo>
                    <a:pt x="215" y="915"/>
                  </a:lnTo>
                  <a:lnTo>
                    <a:pt x="220" y="902"/>
                  </a:lnTo>
                  <a:lnTo>
                    <a:pt x="224" y="890"/>
                  </a:lnTo>
                  <a:lnTo>
                    <a:pt x="229" y="877"/>
                  </a:lnTo>
                  <a:lnTo>
                    <a:pt x="231" y="863"/>
                  </a:lnTo>
                  <a:lnTo>
                    <a:pt x="236" y="852"/>
                  </a:lnTo>
                  <a:lnTo>
                    <a:pt x="238" y="839"/>
                  </a:lnTo>
                  <a:lnTo>
                    <a:pt x="240" y="828"/>
                  </a:lnTo>
                  <a:lnTo>
                    <a:pt x="242" y="814"/>
                  </a:lnTo>
                  <a:lnTo>
                    <a:pt x="245" y="803"/>
                  </a:lnTo>
                  <a:lnTo>
                    <a:pt x="247" y="789"/>
                  </a:lnTo>
                  <a:lnTo>
                    <a:pt x="249" y="778"/>
                  </a:lnTo>
                  <a:lnTo>
                    <a:pt x="249" y="767"/>
                  </a:lnTo>
                  <a:lnTo>
                    <a:pt x="249" y="754"/>
                  </a:lnTo>
                  <a:lnTo>
                    <a:pt x="249" y="742"/>
                  </a:lnTo>
                  <a:lnTo>
                    <a:pt x="249" y="731"/>
                  </a:lnTo>
                  <a:lnTo>
                    <a:pt x="247" y="718"/>
                  </a:lnTo>
                  <a:lnTo>
                    <a:pt x="245" y="706"/>
                  </a:lnTo>
                  <a:lnTo>
                    <a:pt x="242" y="695"/>
                  </a:lnTo>
                  <a:lnTo>
                    <a:pt x="242" y="684"/>
                  </a:lnTo>
                  <a:lnTo>
                    <a:pt x="238" y="673"/>
                  </a:lnTo>
                  <a:lnTo>
                    <a:pt x="236" y="662"/>
                  </a:lnTo>
                  <a:lnTo>
                    <a:pt x="231" y="650"/>
                  </a:lnTo>
                  <a:lnTo>
                    <a:pt x="229" y="639"/>
                  </a:lnTo>
                  <a:lnTo>
                    <a:pt x="224" y="628"/>
                  </a:lnTo>
                  <a:lnTo>
                    <a:pt x="222" y="617"/>
                  </a:lnTo>
                  <a:lnTo>
                    <a:pt x="218" y="608"/>
                  </a:lnTo>
                  <a:lnTo>
                    <a:pt x="215" y="599"/>
                  </a:lnTo>
                  <a:lnTo>
                    <a:pt x="211" y="588"/>
                  </a:lnTo>
                  <a:lnTo>
                    <a:pt x="207" y="576"/>
                  </a:lnTo>
                  <a:lnTo>
                    <a:pt x="202" y="567"/>
                  </a:lnTo>
                  <a:lnTo>
                    <a:pt x="200" y="558"/>
                  </a:lnTo>
                  <a:lnTo>
                    <a:pt x="195" y="547"/>
                  </a:lnTo>
                  <a:lnTo>
                    <a:pt x="191" y="538"/>
                  </a:lnTo>
                  <a:lnTo>
                    <a:pt x="186" y="529"/>
                  </a:lnTo>
                  <a:lnTo>
                    <a:pt x="184" y="520"/>
                  </a:lnTo>
                  <a:lnTo>
                    <a:pt x="177" y="511"/>
                  </a:lnTo>
                  <a:lnTo>
                    <a:pt x="175" y="502"/>
                  </a:lnTo>
                  <a:lnTo>
                    <a:pt x="171" y="496"/>
                  </a:lnTo>
                  <a:lnTo>
                    <a:pt x="166" y="487"/>
                  </a:lnTo>
                  <a:lnTo>
                    <a:pt x="162" y="478"/>
                  </a:lnTo>
                  <a:lnTo>
                    <a:pt x="157" y="469"/>
                  </a:lnTo>
                  <a:lnTo>
                    <a:pt x="153" y="462"/>
                  </a:lnTo>
                  <a:lnTo>
                    <a:pt x="148" y="455"/>
                  </a:lnTo>
                  <a:lnTo>
                    <a:pt x="144" y="446"/>
                  </a:lnTo>
                  <a:lnTo>
                    <a:pt x="139" y="440"/>
                  </a:lnTo>
                  <a:lnTo>
                    <a:pt x="135" y="431"/>
                  </a:lnTo>
                  <a:lnTo>
                    <a:pt x="130" y="426"/>
                  </a:lnTo>
                  <a:lnTo>
                    <a:pt x="126" y="417"/>
                  </a:lnTo>
                  <a:lnTo>
                    <a:pt x="121" y="413"/>
                  </a:lnTo>
                  <a:lnTo>
                    <a:pt x="119" y="406"/>
                  </a:lnTo>
                  <a:lnTo>
                    <a:pt x="115" y="399"/>
                  </a:lnTo>
                  <a:lnTo>
                    <a:pt x="110" y="392"/>
                  </a:lnTo>
                  <a:lnTo>
                    <a:pt x="106" y="388"/>
                  </a:lnTo>
                  <a:lnTo>
                    <a:pt x="101" y="381"/>
                  </a:lnTo>
                  <a:lnTo>
                    <a:pt x="97" y="375"/>
                  </a:lnTo>
                  <a:lnTo>
                    <a:pt x="94" y="370"/>
                  </a:lnTo>
                  <a:lnTo>
                    <a:pt x="90" y="363"/>
                  </a:lnTo>
                  <a:lnTo>
                    <a:pt x="85" y="359"/>
                  </a:lnTo>
                  <a:lnTo>
                    <a:pt x="83" y="354"/>
                  </a:lnTo>
                  <a:lnTo>
                    <a:pt x="74" y="345"/>
                  </a:lnTo>
                  <a:lnTo>
                    <a:pt x="67" y="336"/>
                  </a:lnTo>
                  <a:lnTo>
                    <a:pt x="61" y="330"/>
                  </a:lnTo>
                  <a:lnTo>
                    <a:pt x="56" y="323"/>
                  </a:lnTo>
                  <a:lnTo>
                    <a:pt x="50" y="316"/>
                  </a:lnTo>
                  <a:lnTo>
                    <a:pt x="45" y="309"/>
                  </a:lnTo>
                  <a:lnTo>
                    <a:pt x="43" y="307"/>
                  </a:lnTo>
                  <a:lnTo>
                    <a:pt x="38" y="303"/>
                  </a:lnTo>
                  <a:lnTo>
                    <a:pt x="34" y="298"/>
                  </a:lnTo>
                  <a:lnTo>
                    <a:pt x="32" y="298"/>
                  </a:lnTo>
                  <a:close/>
                </a:path>
              </a:pathLst>
            </a:custGeom>
            <a:solidFill>
              <a:srgbClr val="FF59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Freeform 60"/>
            <p:cNvSpPr>
              <a:spLocks/>
            </p:cNvSpPr>
            <p:nvPr/>
          </p:nvSpPr>
          <p:spPr bwMode="auto">
            <a:xfrm>
              <a:off x="2487" y="1543"/>
              <a:ext cx="1112" cy="1231"/>
            </a:xfrm>
            <a:custGeom>
              <a:avLst/>
              <a:gdLst>
                <a:gd name="T0" fmla="*/ 392 w 1112"/>
                <a:gd name="T1" fmla="*/ 11 h 1231"/>
                <a:gd name="T2" fmla="*/ 381 w 1112"/>
                <a:gd name="T3" fmla="*/ 33 h 1231"/>
                <a:gd name="T4" fmla="*/ 359 w 1112"/>
                <a:gd name="T5" fmla="*/ 72 h 1231"/>
                <a:gd name="T6" fmla="*/ 334 w 1112"/>
                <a:gd name="T7" fmla="*/ 119 h 1231"/>
                <a:gd name="T8" fmla="*/ 305 w 1112"/>
                <a:gd name="T9" fmla="*/ 175 h 1231"/>
                <a:gd name="T10" fmla="*/ 271 w 1112"/>
                <a:gd name="T11" fmla="*/ 240 h 1231"/>
                <a:gd name="T12" fmla="*/ 235 w 1112"/>
                <a:gd name="T13" fmla="*/ 309 h 1231"/>
                <a:gd name="T14" fmla="*/ 200 w 1112"/>
                <a:gd name="T15" fmla="*/ 386 h 1231"/>
                <a:gd name="T16" fmla="*/ 161 w 1112"/>
                <a:gd name="T17" fmla="*/ 460 h 1231"/>
                <a:gd name="T18" fmla="*/ 126 w 1112"/>
                <a:gd name="T19" fmla="*/ 536 h 1231"/>
                <a:gd name="T20" fmla="*/ 92 w 1112"/>
                <a:gd name="T21" fmla="*/ 612 h 1231"/>
                <a:gd name="T22" fmla="*/ 63 w 1112"/>
                <a:gd name="T23" fmla="*/ 686 h 1231"/>
                <a:gd name="T24" fmla="*/ 36 w 1112"/>
                <a:gd name="T25" fmla="*/ 751 h 1231"/>
                <a:gd name="T26" fmla="*/ 18 w 1112"/>
                <a:gd name="T27" fmla="*/ 812 h 1231"/>
                <a:gd name="T28" fmla="*/ 5 w 1112"/>
                <a:gd name="T29" fmla="*/ 863 h 1231"/>
                <a:gd name="T30" fmla="*/ 0 w 1112"/>
                <a:gd name="T31" fmla="*/ 906 h 1231"/>
                <a:gd name="T32" fmla="*/ 7 w 1112"/>
                <a:gd name="T33" fmla="*/ 942 h 1231"/>
                <a:gd name="T34" fmla="*/ 22 w 1112"/>
                <a:gd name="T35" fmla="*/ 978 h 1231"/>
                <a:gd name="T36" fmla="*/ 49 w 1112"/>
                <a:gd name="T37" fmla="*/ 1014 h 1231"/>
                <a:gd name="T38" fmla="*/ 87 w 1112"/>
                <a:gd name="T39" fmla="*/ 1049 h 1231"/>
                <a:gd name="T40" fmla="*/ 128 w 1112"/>
                <a:gd name="T41" fmla="*/ 1085 h 1231"/>
                <a:gd name="T42" fmla="*/ 177 w 1112"/>
                <a:gd name="T43" fmla="*/ 1117 h 1231"/>
                <a:gd name="T44" fmla="*/ 233 w 1112"/>
                <a:gd name="T45" fmla="*/ 1148 h 1231"/>
                <a:gd name="T46" fmla="*/ 292 w 1112"/>
                <a:gd name="T47" fmla="*/ 1175 h 1231"/>
                <a:gd name="T48" fmla="*/ 350 w 1112"/>
                <a:gd name="T49" fmla="*/ 1195 h 1231"/>
                <a:gd name="T50" fmla="*/ 410 w 1112"/>
                <a:gd name="T51" fmla="*/ 1213 h 1231"/>
                <a:gd name="T52" fmla="*/ 471 w 1112"/>
                <a:gd name="T53" fmla="*/ 1224 h 1231"/>
                <a:gd name="T54" fmla="*/ 529 w 1112"/>
                <a:gd name="T55" fmla="*/ 1231 h 1231"/>
                <a:gd name="T56" fmla="*/ 585 w 1112"/>
                <a:gd name="T57" fmla="*/ 1231 h 1231"/>
                <a:gd name="T58" fmla="*/ 639 w 1112"/>
                <a:gd name="T59" fmla="*/ 1222 h 1231"/>
                <a:gd name="T60" fmla="*/ 684 w 1112"/>
                <a:gd name="T61" fmla="*/ 1206 h 1231"/>
                <a:gd name="T62" fmla="*/ 724 w 1112"/>
                <a:gd name="T63" fmla="*/ 1180 h 1231"/>
                <a:gd name="T64" fmla="*/ 760 w 1112"/>
                <a:gd name="T65" fmla="*/ 1150 h 1231"/>
                <a:gd name="T66" fmla="*/ 800 w 1112"/>
                <a:gd name="T67" fmla="*/ 1121 h 1231"/>
                <a:gd name="T68" fmla="*/ 841 w 1112"/>
                <a:gd name="T69" fmla="*/ 1092 h 1231"/>
                <a:gd name="T70" fmla="*/ 881 w 1112"/>
                <a:gd name="T71" fmla="*/ 1063 h 1231"/>
                <a:gd name="T72" fmla="*/ 919 w 1112"/>
                <a:gd name="T73" fmla="*/ 1034 h 1231"/>
                <a:gd name="T74" fmla="*/ 957 w 1112"/>
                <a:gd name="T75" fmla="*/ 1002 h 1231"/>
                <a:gd name="T76" fmla="*/ 993 w 1112"/>
                <a:gd name="T77" fmla="*/ 969 h 1231"/>
                <a:gd name="T78" fmla="*/ 1027 w 1112"/>
                <a:gd name="T79" fmla="*/ 935 h 1231"/>
                <a:gd name="T80" fmla="*/ 1056 w 1112"/>
                <a:gd name="T81" fmla="*/ 897 h 1231"/>
                <a:gd name="T82" fmla="*/ 1079 w 1112"/>
                <a:gd name="T83" fmla="*/ 854 h 1231"/>
                <a:gd name="T84" fmla="*/ 1096 w 1112"/>
                <a:gd name="T85" fmla="*/ 810 h 1231"/>
                <a:gd name="T86" fmla="*/ 1110 w 1112"/>
                <a:gd name="T87" fmla="*/ 762 h 1231"/>
                <a:gd name="T88" fmla="*/ 1112 w 1112"/>
                <a:gd name="T89" fmla="*/ 709 h 1231"/>
                <a:gd name="T90" fmla="*/ 1110 w 1112"/>
                <a:gd name="T91" fmla="*/ 650 h 1231"/>
                <a:gd name="T92" fmla="*/ 1096 w 1112"/>
                <a:gd name="T93" fmla="*/ 587 h 1231"/>
                <a:gd name="T94" fmla="*/ 1074 w 1112"/>
                <a:gd name="T95" fmla="*/ 520 h 1231"/>
                <a:gd name="T96" fmla="*/ 1045 w 1112"/>
                <a:gd name="T97" fmla="*/ 451 h 1231"/>
                <a:gd name="T98" fmla="*/ 1016 w 1112"/>
                <a:gd name="T99" fmla="*/ 386 h 1231"/>
                <a:gd name="T100" fmla="*/ 984 w 1112"/>
                <a:gd name="T101" fmla="*/ 327 h 1231"/>
                <a:gd name="T102" fmla="*/ 957 w 1112"/>
                <a:gd name="T103" fmla="*/ 273 h 1231"/>
                <a:gd name="T104" fmla="*/ 928 w 1112"/>
                <a:gd name="T105" fmla="*/ 226 h 1231"/>
                <a:gd name="T106" fmla="*/ 899 w 1112"/>
                <a:gd name="T107" fmla="*/ 184 h 1231"/>
                <a:gd name="T108" fmla="*/ 872 w 1112"/>
                <a:gd name="T109" fmla="*/ 146 h 1231"/>
                <a:gd name="T110" fmla="*/ 848 w 1112"/>
                <a:gd name="T111" fmla="*/ 114 h 1231"/>
                <a:gd name="T112" fmla="*/ 823 w 1112"/>
                <a:gd name="T113" fmla="*/ 85 h 1231"/>
                <a:gd name="T114" fmla="*/ 803 w 1112"/>
                <a:gd name="T115" fmla="*/ 60 h 1231"/>
                <a:gd name="T116" fmla="*/ 767 w 1112"/>
                <a:gd name="T117" fmla="*/ 25 h 1231"/>
                <a:gd name="T118" fmla="*/ 744 w 1112"/>
                <a:gd name="T119" fmla="*/ 7 h 12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12"/>
                <a:gd name="T181" fmla="*/ 0 h 1231"/>
                <a:gd name="T182" fmla="*/ 1112 w 1112"/>
                <a:gd name="T183" fmla="*/ 1231 h 123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12" h="1231">
                  <a:moveTo>
                    <a:pt x="735" y="0"/>
                  </a:moveTo>
                  <a:lnTo>
                    <a:pt x="397" y="4"/>
                  </a:lnTo>
                  <a:lnTo>
                    <a:pt x="397" y="7"/>
                  </a:lnTo>
                  <a:lnTo>
                    <a:pt x="392" y="11"/>
                  </a:lnTo>
                  <a:lnTo>
                    <a:pt x="390" y="16"/>
                  </a:lnTo>
                  <a:lnTo>
                    <a:pt x="386" y="20"/>
                  </a:lnTo>
                  <a:lnTo>
                    <a:pt x="383" y="27"/>
                  </a:lnTo>
                  <a:lnTo>
                    <a:pt x="381" y="33"/>
                  </a:lnTo>
                  <a:lnTo>
                    <a:pt x="374" y="42"/>
                  </a:lnTo>
                  <a:lnTo>
                    <a:pt x="370" y="51"/>
                  </a:lnTo>
                  <a:lnTo>
                    <a:pt x="366" y="58"/>
                  </a:lnTo>
                  <a:lnTo>
                    <a:pt x="359" y="72"/>
                  </a:lnTo>
                  <a:lnTo>
                    <a:pt x="354" y="81"/>
                  </a:lnTo>
                  <a:lnTo>
                    <a:pt x="348" y="92"/>
                  </a:lnTo>
                  <a:lnTo>
                    <a:pt x="341" y="105"/>
                  </a:lnTo>
                  <a:lnTo>
                    <a:pt x="334" y="119"/>
                  </a:lnTo>
                  <a:lnTo>
                    <a:pt x="327" y="130"/>
                  </a:lnTo>
                  <a:lnTo>
                    <a:pt x="321" y="146"/>
                  </a:lnTo>
                  <a:lnTo>
                    <a:pt x="312" y="159"/>
                  </a:lnTo>
                  <a:lnTo>
                    <a:pt x="305" y="175"/>
                  </a:lnTo>
                  <a:lnTo>
                    <a:pt x="296" y="190"/>
                  </a:lnTo>
                  <a:lnTo>
                    <a:pt x="287" y="204"/>
                  </a:lnTo>
                  <a:lnTo>
                    <a:pt x="280" y="222"/>
                  </a:lnTo>
                  <a:lnTo>
                    <a:pt x="271" y="240"/>
                  </a:lnTo>
                  <a:lnTo>
                    <a:pt x="262" y="256"/>
                  </a:lnTo>
                  <a:lnTo>
                    <a:pt x="253" y="273"/>
                  </a:lnTo>
                  <a:lnTo>
                    <a:pt x="242" y="291"/>
                  </a:lnTo>
                  <a:lnTo>
                    <a:pt x="235" y="309"/>
                  </a:lnTo>
                  <a:lnTo>
                    <a:pt x="227" y="327"/>
                  </a:lnTo>
                  <a:lnTo>
                    <a:pt x="218" y="347"/>
                  </a:lnTo>
                  <a:lnTo>
                    <a:pt x="206" y="365"/>
                  </a:lnTo>
                  <a:lnTo>
                    <a:pt x="200" y="386"/>
                  </a:lnTo>
                  <a:lnTo>
                    <a:pt x="191" y="404"/>
                  </a:lnTo>
                  <a:lnTo>
                    <a:pt x="179" y="422"/>
                  </a:lnTo>
                  <a:lnTo>
                    <a:pt x="170" y="442"/>
                  </a:lnTo>
                  <a:lnTo>
                    <a:pt x="161" y="460"/>
                  </a:lnTo>
                  <a:lnTo>
                    <a:pt x="153" y="480"/>
                  </a:lnTo>
                  <a:lnTo>
                    <a:pt x="144" y="498"/>
                  </a:lnTo>
                  <a:lnTo>
                    <a:pt x="135" y="518"/>
                  </a:lnTo>
                  <a:lnTo>
                    <a:pt x="126" y="536"/>
                  </a:lnTo>
                  <a:lnTo>
                    <a:pt x="117" y="556"/>
                  </a:lnTo>
                  <a:lnTo>
                    <a:pt x="108" y="574"/>
                  </a:lnTo>
                  <a:lnTo>
                    <a:pt x="99" y="592"/>
                  </a:lnTo>
                  <a:lnTo>
                    <a:pt x="92" y="612"/>
                  </a:lnTo>
                  <a:lnTo>
                    <a:pt x="83" y="630"/>
                  </a:lnTo>
                  <a:lnTo>
                    <a:pt x="76" y="648"/>
                  </a:lnTo>
                  <a:lnTo>
                    <a:pt x="70" y="666"/>
                  </a:lnTo>
                  <a:lnTo>
                    <a:pt x="63" y="686"/>
                  </a:lnTo>
                  <a:lnTo>
                    <a:pt x="56" y="702"/>
                  </a:lnTo>
                  <a:lnTo>
                    <a:pt x="49" y="718"/>
                  </a:lnTo>
                  <a:lnTo>
                    <a:pt x="43" y="735"/>
                  </a:lnTo>
                  <a:lnTo>
                    <a:pt x="36" y="751"/>
                  </a:lnTo>
                  <a:lnTo>
                    <a:pt x="31" y="767"/>
                  </a:lnTo>
                  <a:lnTo>
                    <a:pt x="25" y="783"/>
                  </a:lnTo>
                  <a:lnTo>
                    <a:pt x="20" y="796"/>
                  </a:lnTo>
                  <a:lnTo>
                    <a:pt x="18" y="812"/>
                  </a:lnTo>
                  <a:lnTo>
                    <a:pt x="14" y="825"/>
                  </a:lnTo>
                  <a:lnTo>
                    <a:pt x="9" y="839"/>
                  </a:lnTo>
                  <a:lnTo>
                    <a:pt x="7" y="850"/>
                  </a:lnTo>
                  <a:lnTo>
                    <a:pt x="5" y="863"/>
                  </a:lnTo>
                  <a:lnTo>
                    <a:pt x="2" y="875"/>
                  </a:lnTo>
                  <a:lnTo>
                    <a:pt x="0" y="886"/>
                  </a:lnTo>
                  <a:lnTo>
                    <a:pt x="0" y="895"/>
                  </a:lnTo>
                  <a:lnTo>
                    <a:pt x="0" y="906"/>
                  </a:lnTo>
                  <a:lnTo>
                    <a:pt x="0" y="915"/>
                  </a:lnTo>
                  <a:lnTo>
                    <a:pt x="2" y="922"/>
                  </a:lnTo>
                  <a:lnTo>
                    <a:pt x="2" y="931"/>
                  </a:lnTo>
                  <a:lnTo>
                    <a:pt x="7" y="942"/>
                  </a:lnTo>
                  <a:lnTo>
                    <a:pt x="9" y="949"/>
                  </a:lnTo>
                  <a:lnTo>
                    <a:pt x="14" y="958"/>
                  </a:lnTo>
                  <a:lnTo>
                    <a:pt x="18" y="969"/>
                  </a:lnTo>
                  <a:lnTo>
                    <a:pt x="22" y="978"/>
                  </a:lnTo>
                  <a:lnTo>
                    <a:pt x="29" y="984"/>
                  </a:lnTo>
                  <a:lnTo>
                    <a:pt x="34" y="996"/>
                  </a:lnTo>
                  <a:lnTo>
                    <a:pt x="40" y="1005"/>
                  </a:lnTo>
                  <a:lnTo>
                    <a:pt x="49" y="1014"/>
                  </a:lnTo>
                  <a:lnTo>
                    <a:pt x="58" y="1023"/>
                  </a:lnTo>
                  <a:lnTo>
                    <a:pt x="67" y="1032"/>
                  </a:lnTo>
                  <a:lnTo>
                    <a:pt x="76" y="1041"/>
                  </a:lnTo>
                  <a:lnTo>
                    <a:pt x="87" y="1049"/>
                  </a:lnTo>
                  <a:lnTo>
                    <a:pt x="96" y="1058"/>
                  </a:lnTo>
                  <a:lnTo>
                    <a:pt x="105" y="1067"/>
                  </a:lnTo>
                  <a:lnTo>
                    <a:pt x="117" y="1074"/>
                  </a:lnTo>
                  <a:lnTo>
                    <a:pt x="128" y="1085"/>
                  </a:lnTo>
                  <a:lnTo>
                    <a:pt x="139" y="1092"/>
                  </a:lnTo>
                  <a:lnTo>
                    <a:pt x="153" y="1101"/>
                  </a:lnTo>
                  <a:lnTo>
                    <a:pt x="164" y="1110"/>
                  </a:lnTo>
                  <a:lnTo>
                    <a:pt x="177" y="1117"/>
                  </a:lnTo>
                  <a:lnTo>
                    <a:pt x="191" y="1126"/>
                  </a:lnTo>
                  <a:lnTo>
                    <a:pt x="204" y="1132"/>
                  </a:lnTo>
                  <a:lnTo>
                    <a:pt x="218" y="1139"/>
                  </a:lnTo>
                  <a:lnTo>
                    <a:pt x="233" y="1148"/>
                  </a:lnTo>
                  <a:lnTo>
                    <a:pt x="247" y="1153"/>
                  </a:lnTo>
                  <a:lnTo>
                    <a:pt x="260" y="1162"/>
                  </a:lnTo>
                  <a:lnTo>
                    <a:pt x="276" y="1166"/>
                  </a:lnTo>
                  <a:lnTo>
                    <a:pt x="292" y="1175"/>
                  </a:lnTo>
                  <a:lnTo>
                    <a:pt x="305" y="1180"/>
                  </a:lnTo>
                  <a:lnTo>
                    <a:pt x="321" y="1184"/>
                  </a:lnTo>
                  <a:lnTo>
                    <a:pt x="334" y="1191"/>
                  </a:lnTo>
                  <a:lnTo>
                    <a:pt x="350" y="1195"/>
                  </a:lnTo>
                  <a:lnTo>
                    <a:pt x="363" y="1200"/>
                  </a:lnTo>
                  <a:lnTo>
                    <a:pt x="379" y="1204"/>
                  </a:lnTo>
                  <a:lnTo>
                    <a:pt x="395" y="1209"/>
                  </a:lnTo>
                  <a:lnTo>
                    <a:pt x="410" y="1213"/>
                  </a:lnTo>
                  <a:lnTo>
                    <a:pt x="424" y="1215"/>
                  </a:lnTo>
                  <a:lnTo>
                    <a:pt x="440" y="1218"/>
                  </a:lnTo>
                  <a:lnTo>
                    <a:pt x="455" y="1222"/>
                  </a:lnTo>
                  <a:lnTo>
                    <a:pt x="471" y="1224"/>
                  </a:lnTo>
                  <a:lnTo>
                    <a:pt x="487" y="1227"/>
                  </a:lnTo>
                  <a:lnTo>
                    <a:pt x="500" y="1229"/>
                  </a:lnTo>
                  <a:lnTo>
                    <a:pt x="516" y="1229"/>
                  </a:lnTo>
                  <a:lnTo>
                    <a:pt x="529" y="1231"/>
                  </a:lnTo>
                  <a:lnTo>
                    <a:pt x="543" y="1231"/>
                  </a:lnTo>
                  <a:lnTo>
                    <a:pt x="558" y="1231"/>
                  </a:lnTo>
                  <a:lnTo>
                    <a:pt x="572" y="1231"/>
                  </a:lnTo>
                  <a:lnTo>
                    <a:pt x="585" y="1231"/>
                  </a:lnTo>
                  <a:lnTo>
                    <a:pt x="599" y="1229"/>
                  </a:lnTo>
                  <a:lnTo>
                    <a:pt x="612" y="1227"/>
                  </a:lnTo>
                  <a:lnTo>
                    <a:pt x="626" y="1224"/>
                  </a:lnTo>
                  <a:lnTo>
                    <a:pt x="639" y="1222"/>
                  </a:lnTo>
                  <a:lnTo>
                    <a:pt x="650" y="1218"/>
                  </a:lnTo>
                  <a:lnTo>
                    <a:pt x="661" y="1213"/>
                  </a:lnTo>
                  <a:lnTo>
                    <a:pt x="673" y="1209"/>
                  </a:lnTo>
                  <a:lnTo>
                    <a:pt x="684" y="1206"/>
                  </a:lnTo>
                  <a:lnTo>
                    <a:pt x="695" y="1200"/>
                  </a:lnTo>
                  <a:lnTo>
                    <a:pt x="706" y="1193"/>
                  </a:lnTo>
                  <a:lnTo>
                    <a:pt x="715" y="1186"/>
                  </a:lnTo>
                  <a:lnTo>
                    <a:pt x="724" y="1180"/>
                  </a:lnTo>
                  <a:lnTo>
                    <a:pt x="733" y="1173"/>
                  </a:lnTo>
                  <a:lnTo>
                    <a:pt x="742" y="1166"/>
                  </a:lnTo>
                  <a:lnTo>
                    <a:pt x="751" y="1157"/>
                  </a:lnTo>
                  <a:lnTo>
                    <a:pt x="760" y="1150"/>
                  </a:lnTo>
                  <a:lnTo>
                    <a:pt x="771" y="1141"/>
                  </a:lnTo>
                  <a:lnTo>
                    <a:pt x="780" y="1135"/>
                  </a:lnTo>
                  <a:lnTo>
                    <a:pt x="789" y="1128"/>
                  </a:lnTo>
                  <a:lnTo>
                    <a:pt x="800" y="1121"/>
                  </a:lnTo>
                  <a:lnTo>
                    <a:pt x="809" y="1112"/>
                  </a:lnTo>
                  <a:lnTo>
                    <a:pt x="821" y="1106"/>
                  </a:lnTo>
                  <a:lnTo>
                    <a:pt x="830" y="1099"/>
                  </a:lnTo>
                  <a:lnTo>
                    <a:pt x="841" y="1092"/>
                  </a:lnTo>
                  <a:lnTo>
                    <a:pt x="850" y="1085"/>
                  </a:lnTo>
                  <a:lnTo>
                    <a:pt x="861" y="1076"/>
                  </a:lnTo>
                  <a:lnTo>
                    <a:pt x="870" y="1070"/>
                  </a:lnTo>
                  <a:lnTo>
                    <a:pt x="881" y="1063"/>
                  </a:lnTo>
                  <a:lnTo>
                    <a:pt x="890" y="1056"/>
                  </a:lnTo>
                  <a:lnTo>
                    <a:pt x="901" y="1047"/>
                  </a:lnTo>
                  <a:lnTo>
                    <a:pt x="910" y="1041"/>
                  </a:lnTo>
                  <a:lnTo>
                    <a:pt x="919" y="1034"/>
                  </a:lnTo>
                  <a:lnTo>
                    <a:pt x="931" y="1025"/>
                  </a:lnTo>
                  <a:lnTo>
                    <a:pt x="939" y="1018"/>
                  </a:lnTo>
                  <a:lnTo>
                    <a:pt x="948" y="1009"/>
                  </a:lnTo>
                  <a:lnTo>
                    <a:pt x="957" y="1002"/>
                  </a:lnTo>
                  <a:lnTo>
                    <a:pt x="966" y="993"/>
                  </a:lnTo>
                  <a:lnTo>
                    <a:pt x="975" y="984"/>
                  </a:lnTo>
                  <a:lnTo>
                    <a:pt x="984" y="978"/>
                  </a:lnTo>
                  <a:lnTo>
                    <a:pt x="993" y="969"/>
                  </a:lnTo>
                  <a:lnTo>
                    <a:pt x="1002" y="960"/>
                  </a:lnTo>
                  <a:lnTo>
                    <a:pt x="1011" y="951"/>
                  </a:lnTo>
                  <a:lnTo>
                    <a:pt x="1020" y="942"/>
                  </a:lnTo>
                  <a:lnTo>
                    <a:pt x="1027" y="935"/>
                  </a:lnTo>
                  <a:lnTo>
                    <a:pt x="1034" y="924"/>
                  </a:lnTo>
                  <a:lnTo>
                    <a:pt x="1043" y="915"/>
                  </a:lnTo>
                  <a:lnTo>
                    <a:pt x="1047" y="906"/>
                  </a:lnTo>
                  <a:lnTo>
                    <a:pt x="1056" y="897"/>
                  </a:lnTo>
                  <a:lnTo>
                    <a:pt x="1061" y="886"/>
                  </a:lnTo>
                  <a:lnTo>
                    <a:pt x="1067" y="875"/>
                  </a:lnTo>
                  <a:lnTo>
                    <a:pt x="1074" y="866"/>
                  </a:lnTo>
                  <a:lnTo>
                    <a:pt x="1079" y="854"/>
                  </a:lnTo>
                  <a:lnTo>
                    <a:pt x="1083" y="843"/>
                  </a:lnTo>
                  <a:lnTo>
                    <a:pt x="1087" y="832"/>
                  </a:lnTo>
                  <a:lnTo>
                    <a:pt x="1092" y="821"/>
                  </a:lnTo>
                  <a:lnTo>
                    <a:pt x="1096" y="810"/>
                  </a:lnTo>
                  <a:lnTo>
                    <a:pt x="1099" y="798"/>
                  </a:lnTo>
                  <a:lnTo>
                    <a:pt x="1103" y="787"/>
                  </a:lnTo>
                  <a:lnTo>
                    <a:pt x="1105" y="774"/>
                  </a:lnTo>
                  <a:lnTo>
                    <a:pt x="1110" y="762"/>
                  </a:lnTo>
                  <a:lnTo>
                    <a:pt x="1110" y="749"/>
                  </a:lnTo>
                  <a:lnTo>
                    <a:pt x="1112" y="735"/>
                  </a:lnTo>
                  <a:lnTo>
                    <a:pt x="1112" y="722"/>
                  </a:lnTo>
                  <a:lnTo>
                    <a:pt x="1112" y="709"/>
                  </a:lnTo>
                  <a:lnTo>
                    <a:pt x="1112" y="695"/>
                  </a:lnTo>
                  <a:lnTo>
                    <a:pt x="1112" y="679"/>
                  </a:lnTo>
                  <a:lnTo>
                    <a:pt x="1110" y="666"/>
                  </a:lnTo>
                  <a:lnTo>
                    <a:pt x="1110" y="650"/>
                  </a:lnTo>
                  <a:lnTo>
                    <a:pt x="1105" y="635"/>
                  </a:lnTo>
                  <a:lnTo>
                    <a:pt x="1103" y="619"/>
                  </a:lnTo>
                  <a:lnTo>
                    <a:pt x="1099" y="603"/>
                  </a:lnTo>
                  <a:lnTo>
                    <a:pt x="1096" y="587"/>
                  </a:lnTo>
                  <a:lnTo>
                    <a:pt x="1090" y="572"/>
                  </a:lnTo>
                  <a:lnTo>
                    <a:pt x="1085" y="554"/>
                  </a:lnTo>
                  <a:lnTo>
                    <a:pt x="1081" y="536"/>
                  </a:lnTo>
                  <a:lnTo>
                    <a:pt x="1074" y="520"/>
                  </a:lnTo>
                  <a:lnTo>
                    <a:pt x="1065" y="502"/>
                  </a:lnTo>
                  <a:lnTo>
                    <a:pt x="1058" y="482"/>
                  </a:lnTo>
                  <a:lnTo>
                    <a:pt x="1052" y="466"/>
                  </a:lnTo>
                  <a:lnTo>
                    <a:pt x="1045" y="451"/>
                  </a:lnTo>
                  <a:lnTo>
                    <a:pt x="1036" y="433"/>
                  </a:lnTo>
                  <a:lnTo>
                    <a:pt x="1029" y="415"/>
                  </a:lnTo>
                  <a:lnTo>
                    <a:pt x="1020" y="401"/>
                  </a:lnTo>
                  <a:lnTo>
                    <a:pt x="1016" y="386"/>
                  </a:lnTo>
                  <a:lnTo>
                    <a:pt x="1007" y="370"/>
                  </a:lnTo>
                  <a:lnTo>
                    <a:pt x="1000" y="354"/>
                  </a:lnTo>
                  <a:lnTo>
                    <a:pt x="993" y="341"/>
                  </a:lnTo>
                  <a:lnTo>
                    <a:pt x="984" y="327"/>
                  </a:lnTo>
                  <a:lnTo>
                    <a:pt x="978" y="312"/>
                  </a:lnTo>
                  <a:lnTo>
                    <a:pt x="971" y="298"/>
                  </a:lnTo>
                  <a:lnTo>
                    <a:pt x="964" y="287"/>
                  </a:lnTo>
                  <a:lnTo>
                    <a:pt x="957" y="273"/>
                  </a:lnTo>
                  <a:lnTo>
                    <a:pt x="948" y="260"/>
                  </a:lnTo>
                  <a:lnTo>
                    <a:pt x="942" y="249"/>
                  </a:lnTo>
                  <a:lnTo>
                    <a:pt x="935" y="238"/>
                  </a:lnTo>
                  <a:lnTo>
                    <a:pt x="928" y="226"/>
                  </a:lnTo>
                  <a:lnTo>
                    <a:pt x="919" y="213"/>
                  </a:lnTo>
                  <a:lnTo>
                    <a:pt x="913" y="204"/>
                  </a:lnTo>
                  <a:lnTo>
                    <a:pt x="906" y="193"/>
                  </a:lnTo>
                  <a:lnTo>
                    <a:pt x="899" y="184"/>
                  </a:lnTo>
                  <a:lnTo>
                    <a:pt x="892" y="173"/>
                  </a:lnTo>
                  <a:lnTo>
                    <a:pt x="886" y="164"/>
                  </a:lnTo>
                  <a:lnTo>
                    <a:pt x="879" y="155"/>
                  </a:lnTo>
                  <a:lnTo>
                    <a:pt x="872" y="146"/>
                  </a:lnTo>
                  <a:lnTo>
                    <a:pt x="866" y="137"/>
                  </a:lnTo>
                  <a:lnTo>
                    <a:pt x="861" y="128"/>
                  </a:lnTo>
                  <a:lnTo>
                    <a:pt x="854" y="121"/>
                  </a:lnTo>
                  <a:lnTo>
                    <a:pt x="848" y="114"/>
                  </a:lnTo>
                  <a:lnTo>
                    <a:pt x="841" y="105"/>
                  </a:lnTo>
                  <a:lnTo>
                    <a:pt x="836" y="99"/>
                  </a:lnTo>
                  <a:lnTo>
                    <a:pt x="830" y="92"/>
                  </a:lnTo>
                  <a:lnTo>
                    <a:pt x="823" y="85"/>
                  </a:lnTo>
                  <a:lnTo>
                    <a:pt x="816" y="78"/>
                  </a:lnTo>
                  <a:lnTo>
                    <a:pt x="812" y="72"/>
                  </a:lnTo>
                  <a:lnTo>
                    <a:pt x="807" y="65"/>
                  </a:lnTo>
                  <a:lnTo>
                    <a:pt x="803" y="60"/>
                  </a:lnTo>
                  <a:lnTo>
                    <a:pt x="792" y="49"/>
                  </a:lnTo>
                  <a:lnTo>
                    <a:pt x="783" y="40"/>
                  </a:lnTo>
                  <a:lnTo>
                    <a:pt x="774" y="31"/>
                  </a:lnTo>
                  <a:lnTo>
                    <a:pt x="767" y="25"/>
                  </a:lnTo>
                  <a:lnTo>
                    <a:pt x="760" y="18"/>
                  </a:lnTo>
                  <a:lnTo>
                    <a:pt x="753" y="13"/>
                  </a:lnTo>
                  <a:lnTo>
                    <a:pt x="749" y="9"/>
                  </a:lnTo>
                  <a:lnTo>
                    <a:pt x="744" y="7"/>
                  </a:lnTo>
                  <a:lnTo>
                    <a:pt x="738" y="0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8A7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1" name="Freeform 61"/>
            <p:cNvSpPr>
              <a:spLocks/>
            </p:cNvSpPr>
            <p:nvPr/>
          </p:nvSpPr>
          <p:spPr bwMode="auto">
            <a:xfrm>
              <a:off x="2146" y="731"/>
              <a:ext cx="520" cy="399"/>
            </a:xfrm>
            <a:custGeom>
              <a:avLst/>
              <a:gdLst>
                <a:gd name="T0" fmla="*/ 350 w 520"/>
                <a:gd name="T1" fmla="*/ 336 h 399"/>
                <a:gd name="T2" fmla="*/ 520 w 520"/>
                <a:gd name="T3" fmla="*/ 105 h 399"/>
                <a:gd name="T4" fmla="*/ 350 w 520"/>
                <a:gd name="T5" fmla="*/ 146 h 399"/>
                <a:gd name="T6" fmla="*/ 272 w 520"/>
                <a:gd name="T7" fmla="*/ 0 h 399"/>
                <a:gd name="T8" fmla="*/ 195 w 520"/>
                <a:gd name="T9" fmla="*/ 139 h 399"/>
                <a:gd name="T10" fmla="*/ 0 w 520"/>
                <a:gd name="T11" fmla="*/ 58 h 399"/>
                <a:gd name="T12" fmla="*/ 63 w 520"/>
                <a:gd name="T13" fmla="*/ 354 h 399"/>
                <a:gd name="T14" fmla="*/ 65 w 520"/>
                <a:gd name="T15" fmla="*/ 354 h 399"/>
                <a:gd name="T16" fmla="*/ 68 w 520"/>
                <a:gd name="T17" fmla="*/ 357 h 399"/>
                <a:gd name="T18" fmla="*/ 74 w 520"/>
                <a:gd name="T19" fmla="*/ 359 h 399"/>
                <a:gd name="T20" fmla="*/ 83 w 520"/>
                <a:gd name="T21" fmla="*/ 366 h 399"/>
                <a:gd name="T22" fmla="*/ 88 w 520"/>
                <a:gd name="T23" fmla="*/ 368 h 399"/>
                <a:gd name="T24" fmla="*/ 92 w 520"/>
                <a:gd name="T25" fmla="*/ 370 h 399"/>
                <a:gd name="T26" fmla="*/ 99 w 520"/>
                <a:gd name="T27" fmla="*/ 370 h 399"/>
                <a:gd name="T28" fmla="*/ 106 w 520"/>
                <a:gd name="T29" fmla="*/ 375 h 399"/>
                <a:gd name="T30" fmla="*/ 112 w 520"/>
                <a:gd name="T31" fmla="*/ 377 h 399"/>
                <a:gd name="T32" fmla="*/ 119 w 520"/>
                <a:gd name="T33" fmla="*/ 379 h 399"/>
                <a:gd name="T34" fmla="*/ 126 w 520"/>
                <a:gd name="T35" fmla="*/ 383 h 399"/>
                <a:gd name="T36" fmla="*/ 135 w 520"/>
                <a:gd name="T37" fmla="*/ 386 h 399"/>
                <a:gd name="T38" fmla="*/ 142 w 520"/>
                <a:gd name="T39" fmla="*/ 386 h 399"/>
                <a:gd name="T40" fmla="*/ 150 w 520"/>
                <a:gd name="T41" fmla="*/ 390 h 399"/>
                <a:gd name="T42" fmla="*/ 157 w 520"/>
                <a:gd name="T43" fmla="*/ 390 h 399"/>
                <a:gd name="T44" fmla="*/ 166 w 520"/>
                <a:gd name="T45" fmla="*/ 395 h 399"/>
                <a:gd name="T46" fmla="*/ 175 w 520"/>
                <a:gd name="T47" fmla="*/ 395 h 399"/>
                <a:gd name="T48" fmla="*/ 182 w 520"/>
                <a:gd name="T49" fmla="*/ 397 h 399"/>
                <a:gd name="T50" fmla="*/ 193 w 520"/>
                <a:gd name="T51" fmla="*/ 397 h 399"/>
                <a:gd name="T52" fmla="*/ 202 w 520"/>
                <a:gd name="T53" fmla="*/ 399 h 399"/>
                <a:gd name="T54" fmla="*/ 209 w 520"/>
                <a:gd name="T55" fmla="*/ 397 h 399"/>
                <a:gd name="T56" fmla="*/ 220 w 520"/>
                <a:gd name="T57" fmla="*/ 397 h 399"/>
                <a:gd name="T58" fmla="*/ 227 w 520"/>
                <a:gd name="T59" fmla="*/ 397 h 399"/>
                <a:gd name="T60" fmla="*/ 236 w 520"/>
                <a:gd name="T61" fmla="*/ 397 h 399"/>
                <a:gd name="T62" fmla="*/ 245 w 520"/>
                <a:gd name="T63" fmla="*/ 395 h 399"/>
                <a:gd name="T64" fmla="*/ 254 w 520"/>
                <a:gd name="T65" fmla="*/ 395 h 399"/>
                <a:gd name="T66" fmla="*/ 263 w 520"/>
                <a:gd name="T67" fmla="*/ 390 h 399"/>
                <a:gd name="T68" fmla="*/ 272 w 520"/>
                <a:gd name="T69" fmla="*/ 388 h 399"/>
                <a:gd name="T70" fmla="*/ 278 w 520"/>
                <a:gd name="T71" fmla="*/ 383 h 399"/>
                <a:gd name="T72" fmla="*/ 285 w 520"/>
                <a:gd name="T73" fmla="*/ 381 h 399"/>
                <a:gd name="T74" fmla="*/ 292 w 520"/>
                <a:gd name="T75" fmla="*/ 377 h 399"/>
                <a:gd name="T76" fmla="*/ 298 w 520"/>
                <a:gd name="T77" fmla="*/ 375 h 399"/>
                <a:gd name="T78" fmla="*/ 305 w 520"/>
                <a:gd name="T79" fmla="*/ 370 h 399"/>
                <a:gd name="T80" fmla="*/ 310 w 520"/>
                <a:gd name="T81" fmla="*/ 368 h 399"/>
                <a:gd name="T82" fmla="*/ 316 w 520"/>
                <a:gd name="T83" fmla="*/ 366 h 399"/>
                <a:gd name="T84" fmla="*/ 321 w 520"/>
                <a:gd name="T85" fmla="*/ 363 h 399"/>
                <a:gd name="T86" fmla="*/ 328 w 520"/>
                <a:gd name="T87" fmla="*/ 359 h 399"/>
                <a:gd name="T88" fmla="*/ 334 w 520"/>
                <a:gd name="T89" fmla="*/ 354 h 399"/>
                <a:gd name="T90" fmla="*/ 339 w 520"/>
                <a:gd name="T91" fmla="*/ 352 h 399"/>
                <a:gd name="T92" fmla="*/ 343 w 520"/>
                <a:gd name="T93" fmla="*/ 348 h 399"/>
                <a:gd name="T94" fmla="*/ 348 w 520"/>
                <a:gd name="T95" fmla="*/ 343 h 399"/>
                <a:gd name="T96" fmla="*/ 350 w 520"/>
                <a:gd name="T97" fmla="*/ 339 h 399"/>
                <a:gd name="T98" fmla="*/ 350 w 520"/>
                <a:gd name="T99" fmla="*/ 336 h 399"/>
                <a:gd name="T100" fmla="*/ 350 w 520"/>
                <a:gd name="T101" fmla="*/ 336 h 3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20"/>
                <a:gd name="T154" fmla="*/ 0 h 399"/>
                <a:gd name="T155" fmla="*/ 520 w 520"/>
                <a:gd name="T156" fmla="*/ 399 h 39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20" h="399">
                  <a:moveTo>
                    <a:pt x="350" y="336"/>
                  </a:moveTo>
                  <a:lnTo>
                    <a:pt x="520" y="105"/>
                  </a:lnTo>
                  <a:lnTo>
                    <a:pt x="350" y="146"/>
                  </a:lnTo>
                  <a:lnTo>
                    <a:pt x="272" y="0"/>
                  </a:lnTo>
                  <a:lnTo>
                    <a:pt x="195" y="139"/>
                  </a:lnTo>
                  <a:lnTo>
                    <a:pt x="0" y="58"/>
                  </a:lnTo>
                  <a:lnTo>
                    <a:pt x="63" y="354"/>
                  </a:lnTo>
                  <a:lnTo>
                    <a:pt x="65" y="354"/>
                  </a:lnTo>
                  <a:lnTo>
                    <a:pt x="68" y="357"/>
                  </a:lnTo>
                  <a:lnTo>
                    <a:pt x="74" y="359"/>
                  </a:lnTo>
                  <a:lnTo>
                    <a:pt x="83" y="366"/>
                  </a:lnTo>
                  <a:lnTo>
                    <a:pt x="88" y="368"/>
                  </a:lnTo>
                  <a:lnTo>
                    <a:pt x="92" y="370"/>
                  </a:lnTo>
                  <a:lnTo>
                    <a:pt x="99" y="370"/>
                  </a:lnTo>
                  <a:lnTo>
                    <a:pt x="106" y="375"/>
                  </a:lnTo>
                  <a:lnTo>
                    <a:pt x="112" y="377"/>
                  </a:lnTo>
                  <a:lnTo>
                    <a:pt x="119" y="379"/>
                  </a:lnTo>
                  <a:lnTo>
                    <a:pt x="126" y="383"/>
                  </a:lnTo>
                  <a:lnTo>
                    <a:pt x="135" y="386"/>
                  </a:lnTo>
                  <a:lnTo>
                    <a:pt x="142" y="386"/>
                  </a:lnTo>
                  <a:lnTo>
                    <a:pt x="150" y="390"/>
                  </a:lnTo>
                  <a:lnTo>
                    <a:pt x="157" y="390"/>
                  </a:lnTo>
                  <a:lnTo>
                    <a:pt x="166" y="395"/>
                  </a:lnTo>
                  <a:lnTo>
                    <a:pt x="175" y="395"/>
                  </a:lnTo>
                  <a:lnTo>
                    <a:pt x="182" y="397"/>
                  </a:lnTo>
                  <a:lnTo>
                    <a:pt x="193" y="397"/>
                  </a:lnTo>
                  <a:lnTo>
                    <a:pt x="202" y="399"/>
                  </a:lnTo>
                  <a:lnTo>
                    <a:pt x="209" y="397"/>
                  </a:lnTo>
                  <a:lnTo>
                    <a:pt x="220" y="397"/>
                  </a:lnTo>
                  <a:lnTo>
                    <a:pt x="227" y="397"/>
                  </a:lnTo>
                  <a:lnTo>
                    <a:pt x="236" y="397"/>
                  </a:lnTo>
                  <a:lnTo>
                    <a:pt x="245" y="395"/>
                  </a:lnTo>
                  <a:lnTo>
                    <a:pt x="254" y="395"/>
                  </a:lnTo>
                  <a:lnTo>
                    <a:pt x="263" y="390"/>
                  </a:lnTo>
                  <a:lnTo>
                    <a:pt x="272" y="388"/>
                  </a:lnTo>
                  <a:lnTo>
                    <a:pt x="278" y="383"/>
                  </a:lnTo>
                  <a:lnTo>
                    <a:pt x="285" y="381"/>
                  </a:lnTo>
                  <a:lnTo>
                    <a:pt x="292" y="377"/>
                  </a:lnTo>
                  <a:lnTo>
                    <a:pt x="298" y="375"/>
                  </a:lnTo>
                  <a:lnTo>
                    <a:pt x="305" y="370"/>
                  </a:lnTo>
                  <a:lnTo>
                    <a:pt x="310" y="368"/>
                  </a:lnTo>
                  <a:lnTo>
                    <a:pt x="316" y="366"/>
                  </a:lnTo>
                  <a:lnTo>
                    <a:pt x="321" y="363"/>
                  </a:lnTo>
                  <a:lnTo>
                    <a:pt x="328" y="359"/>
                  </a:lnTo>
                  <a:lnTo>
                    <a:pt x="334" y="354"/>
                  </a:lnTo>
                  <a:lnTo>
                    <a:pt x="339" y="352"/>
                  </a:lnTo>
                  <a:lnTo>
                    <a:pt x="343" y="348"/>
                  </a:lnTo>
                  <a:lnTo>
                    <a:pt x="348" y="343"/>
                  </a:lnTo>
                  <a:lnTo>
                    <a:pt x="350" y="339"/>
                  </a:lnTo>
                  <a:lnTo>
                    <a:pt x="350" y="336"/>
                  </a:lnTo>
                  <a:close/>
                </a:path>
              </a:pathLst>
            </a:custGeom>
            <a:solidFill>
              <a:srgbClr val="FF45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2" name="Freeform 62"/>
            <p:cNvSpPr>
              <a:spLocks/>
            </p:cNvSpPr>
            <p:nvPr/>
          </p:nvSpPr>
          <p:spPr bwMode="auto">
            <a:xfrm>
              <a:off x="2303" y="1879"/>
              <a:ext cx="310" cy="276"/>
            </a:xfrm>
            <a:custGeom>
              <a:avLst/>
              <a:gdLst>
                <a:gd name="T0" fmla="*/ 265 w 310"/>
                <a:gd name="T1" fmla="*/ 189 h 276"/>
                <a:gd name="T2" fmla="*/ 274 w 310"/>
                <a:gd name="T3" fmla="*/ 168 h 276"/>
                <a:gd name="T4" fmla="*/ 285 w 310"/>
                <a:gd name="T5" fmla="*/ 151 h 276"/>
                <a:gd name="T6" fmla="*/ 294 w 310"/>
                <a:gd name="T7" fmla="*/ 133 h 276"/>
                <a:gd name="T8" fmla="*/ 310 w 310"/>
                <a:gd name="T9" fmla="*/ 108 h 276"/>
                <a:gd name="T10" fmla="*/ 287 w 310"/>
                <a:gd name="T11" fmla="*/ 99 h 276"/>
                <a:gd name="T12" fmla="*/ 267 w 310"/>
                <a:gd name="T13" fmla="*/ 97 h 276"/>
                <a:gd name="T14" fmla="*/ 245 w 310"/>
                <a:gd name="T15" fmla="*/ 99 h 276"/>
                <a:gd name="T16" fmla="*/ 218 w 310"/>
                <a:gd name="T17" fmla="*/ 112 h 276"/>
                <a:gd name="T18" fmla="*/ 189 w 310"/>
                <a:gd name="T19" fmla="*/ 133 h 276"/>
                <a:gd name="T20" fmla="*/ 171 w 310"/>
                <a:gd name="T21" fmla="*/ 148 h 276"/>
                <a:gd name="T22" fmla="*/ 146 w 310"/>
                <a:gd name="T23" fmla="*/ 164 h 276"/>
                <a:gd name="T24" fmla="*/ 130 w 310"/>
                <a:gd name="T25" fmla="*/ 173 h 276"/>
                <a:gd name="T26" fmla="*/ 112 w 310"/>
                <a:gd name="T27" fmla="*/ 171 h 276"/>
                <a:gd name="T28" fmla="*/ 94 w 310"/>
                <a:gd name="T29" fmla="*/ 155 h 276"/>
                <a:gd name="T30" fmla="*/ 92 w 310"/>
                <a:gd name="T31" fmla="*/ 135 h 276"/>
                <a:gd name="T32" fmla="*/ 103 w 310"/>
                <a:gd name="T33" fmla="*/ 117 h 276"/>
                <a:gd name="T34" fmla="*/ 121 w 310"/>
                <a:gd name="T35" fmla="*/ 94 h 276"/>
                <a:gd name="T36" fmla="*/ 150 w 310"/>
                <a:gd name="T37" fmla="*/ 79 h 276"/>
                <a:gd name="T38" fmla="*/ 166 w 310"/>
                <a:gd name="T39" fmla="*/ 72 h 276"/>
                <a:gd name="T40" fmla="*/ 124 w 310"/>
                <a:gd name="T41" fmla="*/ 0 h 276"/>
                <a:gd name="T42" fmla="*/ 106 w 310"/>
                <a:gd name="T43" fmla="*/ 11 h 276"/>
                <a:gd name="T44" fmla="*/ 88 w 310"/>
                <a:gd name="T45" fmla="*/ 18 h 276"/>
                <a:gd name="T46" fmla="*/ 65 w 310"/>
                <a:gd name="T47" fmla="*/ 36 h 276"/>
                <a:gd name="T48" fmla="*/ 18 w 310"/>
                <a:gd name="T49" fmla="*/ 34 h 276"/>
                <a:gd name="T50" fmla="*/ 27 w 310"/>
                <a:gd name="T51" fmla="*/ 90 h 276"/>
                <a:gd name="T52" fmla="*/ 18 w 310"/>
                <a:gd name="T53" fmla="*/ 108 h 276"/>
                <a:gd name="T54" fmla="*/ 11 w 310"/>
                <a:gd name="T55" fmla="*/ 126 h 276"/>
                <a:gd name="T56" fmla="*/ 7 w 310"/>
                <a:gd name="T57" fmla="*/ 144 h 276"/>
                <a:gd name="T58" fmla="*/ 7 w 310"/>
                <a:gd name="T59" fmla="*/ 162 h 276"/>
                <a:gd name="T60" fmla="*/ 9 w 310"/>
                <a:gd name="T61" fmla="*/ 180 h 276"/>
                <a:gd name="T62" fmla="*/ 18 w 310"/>
                <a:gd name="T63" fmla="*/ 211 h 276"/>
                <a:gd name="T64" fmla="*/ 38 w 310"/>
                <a:gd name="T65" fmla="*/ 240 h 276"/>
                <a:gd name="T66" fmla="*/ 67 w 310"/>
                <a:gd name="T67" fmla="*/ 263 h 276"/>
                <a:gd name="T68" fmla="*/ 94 w 310"/>
                <a:gd name="T69" fmla="*/ 274 h 276"/>
                <a:gd name="T70" fmla="*/ 119 w 310"/>
                <a:gd name="T71" fmla="*/ 276 h 276"/>
                <a:gd name="T72" fmla="*/ 146 w 310"/>
                <a:gd name="T73" fmla="*/ 269 h 276"/>
                <a:gd name="T74" fmla="*/ 175 w 310"/>
                <a:gd name="T75" fmla="*/ 254 h 276"/>
                <a:gd name="T76" fmla="*/ 198 w 310"/>
                <a:gd name="T77" fmla="*/ 240 h 276"/>
                <a:gd name="T78" fmla="*/ 215 w 310"/>
                <a:gd name="T79" fmla="*/ 225 h 276"/>
                <a:gd name="T80" fmla="*/ 233 w 310"/>
                <a:gd name="T81" fmla="*/ 211 h 276"/>
                <a:gd name="T82" fmla="*/ 254 w 310"/>
                <a:gd name="T83" fmla="*/ 202 h 2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0"/>
                <a:gd name="T127" fmla="*/ 0 h 276"/>
                <a:gd name="T128" fmla="*/ 310 w 310"/>
                <a:gd name="T129" fmla="*/ 276 h 2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0" h="276">
                  <a:moveTo>
                    <a:pt x="258" y="202"/>
                  </a:moveTo>
                  <a:lnTo>
                    <a:pt x="263" y="195"/>
                  </a:lnTo>
                  <a:lnTo>
                    <a:pt x="265" y="189"/>
                  </a:lnTo>
                  <a:lnTo>
                    <a:pt x="269" y="182"/>
                  </a:lnTo>
                  <a:lnTo>
                    <a:pt x="271" y="175"/>
                  </a:lnTo>
                  <a:lnTo>
                    <a:pt x="274" y="168"/>
                  </a:lnTo>
                  <a:lnTo>
                    <a:pt x="278" y="162"/>
                  </a:lnTo>
                  <a:lnTo>
                    <a:pt x="280" y="157"/>
                  </a:lnTo>
                  <a:lnTo>
                    <a:pt x="285" y="151"/>
                  </a:lnTo>
                  <a:lnTo>
                    <a:pt x="287" y="144"/>
                  </a:lnTo>
                  <a:lnTo>
                    <a:pt x="289" y="139"/>
                  </a:lnTo>
                  <a:lnTo>
                    <a:pt x="294" y="133"/>
                  </a:lnTo>
                  <a:lnTo>
                    <a:pt x="296" y="128"/>
                  </a:lnTo>
                  <a:lnTo>
                    <a:pt x="303" y="117"/>
                  </a:lnTo>
                  <a:lnTo>
                    <a:pt x="310" y="108"/>
                  </a:lnTo>
                  <a:lnTo>
                    <a:pt x="301" y="106"/>
                  </a:lnTo>
                  <a:lnTo>
                    <a:pt x="294" y="101"/>
                  </a:lnTo>
                  <a:lnTo>
                    <a:pt x="287" y="99"/>
                  </a:lnTo>
                  <a:lnTo>
                    <a:pt x="280" y="99"/>
                  </a:lnTo>
                  <a:lnTo>
                    <a:pt x="274" y="97"/>
                  </a:lnTo>
                  <a:lnTo>
                    <a:pt x="267" y="97"/>
                  </a:lnTo>
                  <a:lnTo>
                    <a:pt x="258" y="97"/>
                  </a:lnTo>
                  <a:lnTo>
                    <a:pt x="251" y="99"/>
                  </a:lnTo>
                  <a:lnTo>
                    <a:pt x="245" y="99"/>
                  </a:lnTo>
                  <a:lnTo>
                    <a:pt x="236" y="103"/>
                  </a:lnTo>
                  <a:lnTo>
                    <a:pt x="227" y="106"/>
                  </a:lnTo>
                  <a:lnTo>
                    <a:pt x="218" y="112"/>
                  </a:lnTo>
                  <a:lnTo>
                    <a:pt x="206" y="119"/>
                  </a:lnTo>
                  <a:lnTo>
                    <a:pt x="195" y="128"/>
                  </a:lnTo>
                  <a:lnTo>
                    <a:pt x="189" y="133"/>
                  </a:lnTo>
                  <a:lnTo>
                    <a:pt x="182" y="137"/>
                  </a:lnTo>
                  <a:lnTo>
                    <a:pt x="177" y="142"/>
                  </a:lnTo>
                  <a:lnTo>
                    <a:pt x="171" y="148"/>
                  </a:lnTo>
                  <a:lnTo>
                    <a:pt x="162" y="153"/>
                  </a:lnTo>
                  <a:lnTo>
                    <a:pt x="153" y="160"/>
                  </a:lnTo>
                  <a:lnTo>
                    <a:pt x="146" y="164"/>
                  </a:lnTo>
                  <a:lnTo>
                    <a:pt x="141" y="166"/>
                  </a:lnTo>
                  <a:lnTo>
                    <a:pt x="137" y="171"/>
                  </a:lnTo>
                  <a:lnTo>
                    <a:pt x="130" y="173"/>
                  </a:lnTo>
                  <a:lnTo>
                    <a:pt x="124" y="173"/>
                  </a:lnTo>
                  <a:lnTo>
                    <a:pt x="117" y="173"/>
                  </a:lnTo>
                  <a:lnTo>
                    <a:pt x="112" y="171"/>
                  </a:lnTo>
                  <a:lnTo>
                    <a:pt x="106" y="168"/>
                  </a:lnTo>
                  <a:lnTo>
                    <a:pt x="99" y="162"/>
                  </a:lnTo>
                  <a:lnTo>
                    <a:pt x="94" y="155"/>
                  </a:lnTo>
                  <a:lnTo>
                    <a:pt x="90" y="148"/>
                  </a:lnTo>
                  <a:lnTo>
                    <a:pt x="92" y="142"/>
                  </a:lnTo>
                  <a:lnTo>
                    <a:pt x="92" y="135"/>
                  </a:lnTo>
                  <a:lnTo>
                    <a:pt x="94" y="128"/>
                  </a:lnTo>
                  <a:lnTo>
                    <a:pt x="99" y="121"/>
                  </a:lnTo>
                  <a:lnTo>
                    <a:pt x="103" y="117"/>
                  </a:lnTo>
                  <a:lnTo>
                    <a:pt x="108" y="106"/>
                  </a:lnTo>
                  <a:lnTo>
                    <a:pt x="115" y="101"/>
                  </a:lnTo>
                  <a:lnTo>
                    <a:pt x="121" y="94"/>
                  </a:lnTo>
                  <a:lnTo>
                    <a:pt x="130" y="90"/>
                  </a:lnTo>
                  <a:lnTo>
                    <a:pt x="141" y="83"/>
                  </a:lnTo>
                  <a:lnTo>
                    <a:pt x="150" y="79"/>
                  </a:lnTo>
                  <a:lnTo>
                    <a:pt x="153" y="77"/>
                  </a:lnTo>
                  <a:lnTo>
                    <a:pt x="159" y="74"/>
                  </a:lnTo>
                  <a:lnTo>
                    <a:pt x="166" y="72"/>
                  </a:lnTo>
                  <a:lnTo>
                    <a:pt x="171" y="72"/>
                  </a:lnTo>
                  <a:lnTo>
                    <a:pt x="130" y="0"/>
                  </a:lnTo>
                  <a:lnTo>
                    <a:pt x="124" y="0"/>
                  </a:lnTo>
                  <a:lnTo>
                    <a:pt x="117" y="5"/>
                  </a:lnTo>
                  <a:lnTo>
                    <a:pt x="110" y="7"/>
                  </a:lnTo>
                  <a:lnTo>
                    <a:pt x="106" y="11"/>
                  </a:lnTo>
                  <a:lnTo>
                    <a:pt x="99" y="11"/>
                  </a:lnTo>
                  <a:lnTo>
                    <a:pt x="92" y="16"/>
                  </a:lnTo>
                  <a:lnTo>
                    <a:pt x="88" y="18"/>
                  </a:lnTo>
                  <a:lnTo>
                    <a:pt x="83" y="23"/>
                  </a:lnTo>
                  <a:lnTo>
                    <a:pt x="74" y="27"/>
                  </a:lnTo>
                  <a:lnTo>
                    <a:pt x="65" y="36"/>
                  </a:lnTo>
                  <a:lnTo>
                    <a:pt x="56" y="45"/>
                  </a:lnTo>
                  <a:lnTo>
                    <a:pt x="50" y="54"/>
                  </a:lnTo>
                  <a:lnTo>
                    <a:pt x="18" y="34"/>
                  </a:lnTo>
                  <a:lnTo>
                    <a:pt x="0" y="63"/>
                  </a:lnTo>
                  <a:lnTo>
                    <a:pt x="32" y="83"/>
                  </a:lnTo>
                  <a:lnTo>
                    <a:pt x="27" y="90"/>
                  </a:lnTo>
                  <a:lnTo>
                    <a:pt x="25" y="94"/>
                  </a:lnTo>
                  <a:lnTo>
                    <a:pt x="20" y="101"/>
                  </a:lnTo>
                  <a:lnTo>
                    <a:pt x="18" y="108"/>
                  </a:lnTo>
                  <a:lnTo>
                    <a:pt x="14" y="115"/>
                  </a:lnTo>
                  <a:lnTo>
                    <a:pt x="14" y="119"/>
                  </a:lnTo>
                  <a:lnTo>
                    <a:pt x="11" y="126"/>
                  </a:lnTo>
                  <a:lnTo>
                    <a:pt x="11" y="133"/>
                  </a:lnTo>
                  <a:lnTo>
                    <a:pt x="9" y="137"/>
                  </a:lnTo>
                  <a:lnTo>
                    <a:pt x="7" y="144"/>
                  </a:lnTo>
                  <a:lnTo>
                    <a:pt x="7" y="151"/>
                  </a:lnTo>
                  <a:lnTo>
                    <a:pt x="7" y="157"/>
                  </a:lnTo>
                  <a:lnTo>
                    <a:pt x="7" y="162"/>
                  </a:lnTo>
                  <a:lnTo>
                    <a:pt x="7" y="168"/>
                  </a:lnTo>
                  <a:lnTo>
                    <a:pt x="7" y="173"/>
                  </a:lnTo>
                  <a:lnTo>
                    <a:pt x="9" y="180"/>
                  </a:lnTo>
                  <a:lnTo>
                    <a:pt x="11" y="191"/>
                  </a:lnTo>
                  <a:lnTo>
                    <a:pt x="14" y="202"/>
                  </a:lnTo>
                  <a:lnTo>
                    <a:pt x="18" y="211"/>
                  </a:lnTo>
                  <a:lnTo>
                    <a:pt x="25" y="222"/>
                  </a:lnTo>
                  <a:lnTo>
                    <a:pt x="32" y="231"/>
                  </a:lnTo>
                  <a:lnTo>
                    <a:pt x="38" y="240"/>
                  </a:lnTo>
                  <a:lnTo>
                    <a:pt x="47" y="249"/>
                  </a:lnTo>
                  <a:lnTo>
                    <a:pt x="58" y="256"/>
                  </a:lnTo>
                  <a:lnTo>
                    <a:pt x="67" y="263"/>
                  </a:lnTo>
                  <a:lnTo>
                    <a:pt x="76" y="267"/>
                  </a:lnTo>
                  <a:lnTo>
                    <a:pt x="85" y="269"/>
                  </a:lnTo>
                  <a:lnTo>
                    <a:pt x="94" y="274"/>
                  </a:lnTo>
                  <a:lnTo>
                    <a:pt x="103" y="276"/>
                  </a:lnTo>
                  <a:lnTo>
                    <a:pt x="110" y="276"/>
                  </a:lnTo>
                  <a:lnTo>
                    <a:pt x="119" y="276"/>
                  </a:lnTo>
                  <a:lnTo>
                    <a:pt x="128" y="276"/>
                  </a:lnTo>
                  <a:lnTo>
                    <a:pt x="137" y="274"/>
                  </a:lnTo>
                  <a:lnTo>
                    <a:pt x="146" y="269"/>
                  </a:lnTo>
                  <a:lnTo>
                    <a:pt x="155" y="265"/>
                  </a:lnTo>
                  <a:lnTo>
                    <a:pt x="166" y="263"/>
                  </a:lnTo>
                  <a:lnTo>
                    <a:pt x="175" y="254"/>
                  </a:lnTo>
                  <a:lnTo>
                    <a:pt x="186" y="249"/>
                  </a:lnTo>
                  <a:lnTo>
                    <a:pt x="193" y="245"/>
                  </a:lnTo>
                  <a:lnTo>
                    <a:pt x="198" y="240"/>
                  </a:lnTo>
                  <a:lnTo>
                    <a:pt x="204" y="236"/>
                  </a:lnTo>
                  <a:lnTo>
                    <a:pt x="209" y="231"/>
                  </a:lnTo>
                  <a:lnTo>
                    <a:pt x="215" y="225"/>
                  </a:lnTo>
                  <a:lnTo>
                    <a:pt x="222" y="220"/>
                  </a:lnTo>
                  <a:lnTo>
                    <a:pt x="229" y="216"/>
                  </a:lnTo>
                  <a:lnTo>
                    <a:pt x="233" y="211"/>
                  </a:lnTo>
                  <a:lnTo>
                    <a:pt x="240" y="209"/>
                  </a:lnTo>
                  <a:lnTo>
                    <a:pt x="247" y="204"/>
                  </a:lnTo>
                  <a:lnTo>
                    <a:pt x="254" y="202"/>
                  </a:lnTo>
                  <a:lnTo>
                    <a:pt x="258" y="2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Freeform 63"/>
            <p:cNvSpPr>
              <a:spLocks/>
            </p:cNvSpPr>
            <p:nvPr/>
          </p:nvSpPr>
          <p:spPr bwMode="auto">
            <a:xfrm>
              <a:off x="1476" y="993"/>
              <a:ext cx="605" cy="806"/>
            </a:xfrm>
            <a:custGeom>
              <a:avLst/>
              <a:gdLst>
                <a:gd name="T0" fmla="*/ 403 w 605"/>
                <a:gd name="T1" fmla="*/ 30 h 806"/>
                <a:gd name="T2" fmla="*/ 359 w 605"/>
                <a:gd name="T3" fmla="*/ 0 h 806"/>
                <a:gd name="T4" fmla="*/ 0 w 605"/>
                <a:gd name="T5" fmla="*/ 115 h 806"/>
                <a:gd name="T6" fmla="*/ 146 w 605"/>
                <a:gd name="T7" fmla="*/ 806 h 806"/>
                <a:gd name="T8" fmla="*/ 605 w 605"/>
                <a:gd name="T9" fmla="*/ 743 h 806"/>
                <a:gd name="T10" fmla="*/ 551 w 605"/>
                <a:gd name="T11" fmla="*/ 689 h 806"/>
                <a:gd name="T12" fmla="*/ 188 w 605"/>
                <a:gd name="T13" fmla="*/ 743 h 806"/>
                <a:gd name="T14" fmla="*/ 67 w 605"/>
                <a:gd name="T15" fmla="*/ 153 h 806"/>
                <a:gd name="T16" fmla="*/ 359 w 605"/>
                <a:gd name="T17" fmla="*/ 65 h 806"/>
                <a:gd name="T18" fmla="*/ 403 w 605"/>
                <a:gd name="T19" fmla="*/ 30 h 806"/>
                <a:gd name="T20" fmla="*/ 403 w 605"/>
                <a:gd name="T21" fmla="*/ 30 h 8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5"/>
                <a:gd name="T34" fmla="*/ 0 h 806"/>
                <a:gd name="T35" fmla="*/ 605 w 605"/>
                <a:gd name="T36" fmla="*/ 806 h 8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5" h="806">
                  <a:moveTo>
                    <a:pt x="403" y="30"/>
                  </a:moveTo>
                  <a:lnTo>
                    <a:pt x="359" y="0"/>
                  </a:lnTo>
                  <a:lnTo>
                    <a:pt x="0" y="115"/>
                  </a:lnTo>
                  <a:lnTo>
                    <a:pt x="146" y="806"/>
                  </a:lnTo>
                  <a:lnTo>
                    <a:pt x="605" y="743"/>
                  </a:lnTo>
                  <a:lnTo>
                    <a:pt x="551" y="689"/>
                  </a:lnTo>
                  <a:lnTo>
                    <a:pt x="188" y="743"/>
                  </a:lnTo>
                  <a:lnTo>
                    <a:pt x="67" y="153"/>
                  </a:lnTo>
                  <a:lnTo>
                    <a:pt x="359" y="65"/>
                  </a:lnTo>
                  <a:lnTo>
                    <a:pt x="40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4" name="Freeform 64"/>
            <p:cNvSpPr>
              <a:spLocks/>
            </p:cNvSpPr>
            <p:nvPr/>
          </p:nvSpPr>
          <p:spPr bwMode="auto">
            <a:xfrm>
              <a:off x="1823" y="1018"/>
              <a:ext cx="258" cy="715"/>
            </a:xfrm>
            <a:custGeom>
              <a:avLst/>
              <a:gdLst>
                <a:gd name="T0" fmla="*/ 61 w 258"/>
                <a:gd name="T1" fmla="*/ 7 h 715"/>
                <a:gd name="T2" fmla="*/ 68 w 258"/>
                <a:gd name="T3" fmla="*/ 27 h 715"/>
                <a:gd name="T4" fmla="*/ 74 w 258"/>
                <a:gd name="T5" fmla="*/ 49 h 715"/>
                <a:gd name="T6" fmla="*/ 81 w 258"/>
                <a:gd name="T7" fmla="*/ 70 h 715"/>
                <a:gd name="T8" fmla="*/ 90 w 258"/>
                <a:gd name="T9" fmla="*/ 92 h 715"/>
                <a:gd name="T10" fmla="*/ 97 w 258"/>
                <a:gd name="T11" fmla="*/ 117 h 715"/>
                <a:gd name="T12" fmla="*/ 106 w 258"/>
                <a:gd name="T13" fmla="*/ 144 h 715"/>
                <a:gd name="T14" fmla="*/ 115 w 258"/>
                <a:gd name="T15" fmla="*/ 170 h 715"/>
                <a:gd name="T16" fmla="*/ 128 w 258"/>
                <a:gd name="T17" fmla="*/ 202 h 715"/>
                <a:gd name="T18" fmla="*/ 137 w 258"/>
                <a:gd name="T19" fmla="*/ 231 h 715"/>
                <a:gd name="T20" fmla="*/ 148 w 258"/>
                <a:gd name="T21" fmla="*/ 262 h 715"/>
                <a:gd name="T22" fmla="*/ 157 w 258"/>
                <a:gd name="T23" fmla="*/ 294 h 715"/>
                <a:gd name="T24" fmla="*/ 169 w 258"/>
                <a:gd name="T25" fmla="*/ 325 h 715"/>
                <a:gd name="T26" fmla="*/ 180 w 258"/>
                <a:gd name="T27" fmla="*/ 357 h 715"/>
                <a:gd name="T28" fmla="*/ 189 w 258"/>
                <a:gd name="T29" fmla="*/ 388 h 715"/>
                <a:gd name="T30" fmla="*/ 198 w 258"/>
                <a:gd name="T31" fmla="*/ 417 h 715"/>
                <a:gd name="T32" fmla="*/ 207 w 258"/>
                <a:gd name="T33" fmla="*/ 444 h 715"/>
                <a:gd name="T34" fmla="*/ 216 w 258"/>
                <a:gd name="T35" fmla="*/ 469 h 715"/>
                <a:gd name="T36" fmla="*/ 222 w 258"/>
                <a:gd name="T37" fmla="*/ 493 h 715"/>
                <a:gd name="T38" fmla="*/ 229 w 258"/>
                <a:gd name="T39" fmla="*/ 516 h 715"/>
                <a:gd name="T40" fmla="*/ 234 w 258"/>
                <a:gd name="T41" fmla="*/ 534 h 715"/>
                <a:gd name="T42" fmla="*/ 238 w 258"/>
                <a:gd name="T43" fmla="*/ 552 h 715"/>
                <a:gd name="T44" fmla="*/ 245 w 258"/>
                <a:gd name="T45" fmla="*/ 579 h 715"/>
                <a:gd name="T46" fmla="*/ 252 w 258"/>
                <a:gd name="T47" fmla="*/ 610 h 715"/>
                <a:gd name="T48" fmla="*/ 254 w 258"/>
                <a:gd name="T49" fmla="*/ 637 h 715"/>
                <a:gd name="T50" fmla="*/ 256 w 258"/>
                <a:gd name="T51" fmla="*/ 657 h 715"/>
                <a:gd name="T52" fmla="*/ 256 w 258"/>
                <a:gd name="T53" fmla="*/ 675 h 715"/>
                <a:gd name="T54" fmla="*/ 256 w 258"/>
                <a:gd name="T55" fmla="*/ 695 h 715"/>
                <a:gd name="T56" fmla="*/ 254 w 258"/>
                <a:gd name="T57" fmla="*/ 711 h 715"/>
                <a:gd name="T58" fmla="*/ 207 w 258"/>
                <a:gd name="T59" fmla="*/ 713 h 715"/>
                <a:gd name="T60" fmla="*/ 195 w 258"/>
                <a:gd name="T61" fmla="*/ 664 h 715"/>
                <a:gd name="T62" fmla="*/ 193 w 258"/>
                <a:gd name="T63" fmla="*/ 648 h 715"/>
                <a:gd name="T64" fmla="*/ 189 w 258"/>
                <a:gd name="T65" fmla="*/ 630 h 715"/>
                <a:gd name="T66" fmla="*/ 184 w 258"/>
                <a:gd name="T67" fmla="*/ 603 h 715"/>
                <a:gd name="T68" fmla="*/ 180 w 258"/>
                <a:gd name="T69" fmla="*/ 572 h 715"/>
                <a:gd name="T70" fmla="*/ 175 w 258"/>
                <a:gd name="T71" fmla="*/ 552 h 715"/>
                <a:gd name="T72" fmla="*/ 171 w 258"/>
                <a:gd name="T73" fmla="*/ 532 h 715"/>
                <a:gd name="T74" fmla="*/ 166 w 258"/>
                <a:gd name="T75" fmla="*/ 509 h 715"/>
                <a:gd name="T76" fmla="*/ 160 w 258"/>
                <a:gd name="T77" fmla="*/ 487 h 715"/>
                <a:gd name="T78" fmla="*/ 153 w 258"/>
                <a:gd name="T79" fmla="*/ 464 h 715"/>
                <a:gd name="T80" fmla="*/ 146 w 258"/>
                <a:gd name="T81" fmla="*/ 437 h 715"/>
                <a:gd name="T82" fmla="*/ 137 w 258"/>
                <a:gd name="T83" fmla="*/ 410 h 715"/>
                <a:gd name="T84" fmla="*/ 128 w 258"/>
                <a:gd name="T85" fmla="*/ 384 h 715"/>
                <a:gd name="T86" fmla="*/ 119 w 258"/>
                <a:gd name="T87" fmla="*/ 354 h 715"/>
                <a:gd name="T88" fmla="*/ 108 w 258"/>
                <a:gd name="T89" fmla="*/ 323 h 715"/>
                <a:gd name="T90" fmla="*/ 97 w 258"/>
                <a:gd name="T91" fmla="*/ 294 h 715"/>
                <a:gd name="T92" fmla="*/ 86 w 258"/>
                <a:gd name="T93" fmla="*/ 265 h 715"/>
                <a:gd name="T94" fmla="*/ 77 w 258"/>
                <a:gd name="T95" fmla="*/ 236 h 715"/>
                <a:gd name="T96" fmla="*/ 65 w 258"/>
                <a:gd name="T97" fmla="*/ 209 h 715"/>
                <a:gd name="T98" fmla="*/ 56 w 258"/>
                <a:gd name="T99" fmla="*/ 186 h 715"/>
                <a:gd name="T100" fmla="*/ 50 w 258"/>
                <a:gd name="T101" fmla="*/ 164 h 715"/>
                <a:gd name="T102" fmla="*/ 43 w 258"/>
                <a:gd name="T103" fmla="*/ 144 h 715"/>
                <a:gd name="T104" fmla="*/ 36 w 258"/>
                <a:gd name="T105" fmla="*/ 126 h 715"/>
                <a:gd name="T106" fmla="*/ 27 w 258"/>
                <a:gd name="T107" fmla="*/ 105 h 715"/>
                <a:gd name="T108" fmla="*/ 21 w 258"/>
                <a:gd name="T109" fmla="*/ 79 h 715"/>
                <a:gd name="T110" fmla="*/ 12 w 258"/>
                <a:gd name="T111" fmla="*/ 56 h 715"/>
                <a:gd name="T112" fmla="*/ 5 w 258"/>
                <a:gd name="T113" fmla="*/ 34 h 715"/>
                <a:gd name="T114" fmla="*/ 0 w 258"/>
                <a:gd name="T115" fmla="*/ 22 h 7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8"/>
                <a:gd name="T175" fmla="*/ 0 h 715"/>
                <a:gd name="T176" fmla="*/ 258 w 258"/>
                <a:gd name="T177" fmla="*/ 715 h 7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8" h="715">
                  <a:moveTo>
                    <a:pt x="18" y="0"/>
                  </a:moveTo>
                  <a:lnTo>
                    <a:pt x="61" y="5"/>
                  </a:lnTo>
                  <a:lnTo>
                    <a:pt x="61" y="7"/>
                  </a:lnTo>
                  <a:lnTo>
                    <a:pt x="63" y="11"/>
                  </a:lnTo>
                  <a:lnTo>
                    <a:pt x="65" y="18"/>
                  </a:lnTo>
                  <a:lnTo>
                    <a:pt x="68" y="27"/>
                  </a:lnTo>
                  <a:lnTo>
                    <a:pt x="70" y="38"/>
                  </a:lnTo>
                  <a:lnTo>
                    <a:pt x="72" y="43"/>
                  </a:lnTo>
                  <a:lnTo>
                    <a:pt x="74" y="49"/>
                  </a:lnTo>
                  <a:lnTo>
                    <a:pt x="77" y="56"/>
                  </a:lnTo>
                  <a:lnTo>
                    <a:pt x="79" y="63"/>
                  </a:lnTo>
                  <a:lnTo>
                    <a:pt x="81" y="70"/>
                  </a:lnTo>
                  <a:lnTo>
                    <a:pt x="83" y="76"/>
                  </a:lnTo>
                  <a:lnTo>
                    <a:pt x="86" y="83"/>
                  </a:lnTo>
                  <a:lnTo>
                    <a:pt x="90" y="92"/>
                  </a:lnTo>
                  <a:lnTo>
                    <a:pt x="90" y="99"/>
                  </a:lnTo>
                  <a:lnTo>
                    <a:pt x="95" y="108"/>
                  </a:lnTo>
                  <a:lnTo>
                    <a:pt x="97" y="117"/>
                  </a:lnTo>
                  <a:lnTo>
                    <a:pt x="101" y="126"/>
                  </a:lnTo>
                  <a:lnTo>
                    <a:pt x="104" y="135"/>
                  </a:lnTo>
                  <a:lnTo>
                    <a:pt x="106" y="144"/>
                  </a:lnTo>
                  <a:lnTo>
                    <a:pt x="110" y="153"/>
                  </a:lnTo>
                  <a:lnTo>
                    <a:pt x="112" y="162"/>
                  </a:lnTo>
                  <a:lnTo>
                    <a:pt x="115" y="170"/>
                  </a:lnTo>
                  <a:lnTo>
                    <a:pt x="119" y="182"/>
                  </a:lnTo>
                  <a:lnTo>
                    <a:pt x="124" y="191"/>
                  </a:lnTo>
                  <a:lnTo>
                    <a:pt x="128" y="202"/>
                  </a:lnTo>
                  <a:lnTo>
                    <a:pt x="130" y="211"/>
                  </a:lnTo>
                  <a:lnTo>
                    <a:pt x="133" y="222"/>
                  </a:lnTo>
                  <a:lnTo>
                    <a:pt x="137" y="231"/>
                  </a:lnTo>
                  <a:lnTo>
                    <a:pt x="142" y="242"/>
                  </a:lnTo>
                  <a:lnTo>
                    <a:pt x="144" y="253"/>
                  </a:lnTo>
                  <a:lnTo>
                    <a:pt x="148" y="262"/>
                  </a:lnTo>
                  <a:lnTo>
                    <a:pt x="151" y="274"/>
                  </a:lnTo>
                  <a:lnTo>
                    <a:pt x="155" y="285"/>
                  </a:lnTo>
                  <a:lnTo>
                    <a:pt x="157" y="294"/>
                  </a:lnTo>
                  <a:lnTo>
                    <a:pt x="162" y="305"/>
                  </a:lnTo>
                  <a:lnTo>
                    <a:pt x="164" y="314"/>
                  </a:lnTo>
                  <a:lnTo>
                    <a:pt x="169" y="325"/>
                  </a:lnTo>
                  <a:lnTo>
                    <a:pt x="171" y="336"/>
                  </a:lnTo>
                  <a:lnTo>
                    <a:pt x="175" y="345"/>
                  </a:lnTo>
                  <a:lnTo>
                    <a:pt x="180" y="357"/>
                  </a:lnTo>
                  <a:lnTo>
                    <a:pt x="182" y="368"/>
                  </a:lnTo>
                  <a:lnTo>
                    <a:pt x="186" y="377"/>
                  </a:lnTo>
                  <a:lnTo>
                    <a:pt x="189" y="388"/>
                  </a:lnTo>
                  <a:lnTo>
                    <a:pt x="193" y="397"/>
                  </a:lnTo>
                  <a:lnTo>
                    <a:pt x="195" y="408"/>
                  </a:lnTo>
                  <a:lnTo>
                    <a:pt x="198" y="417"/>
                  </a:lnTo>
                  <a:lnTo>
                    <a:pt x="202" y="426"/>
                  </a:lnTo>
                  <a:lnTo>
                    <a:pt x="204" y="435"/>
                  </a:lnTo>
                  <a:lnTo>
                    <a:pt x="207" y="444"/>
                  </a:lnTo>
                  <a:lnTo>
                    <a:pt x="209" y="453"/>
                  </a:lnTo>
                  <a:lnTo>
                    <a:pt x="213" y="462"/>
                  </a:lnTo>
                  <a:lnTo>
                    <a:pt x="216" y="469"/>
                  </a:lnTo>
                  <a:lnTo>
                    <a:pt x="218" y="478"/>
                  </a:lnTo>
                  <a:lnTo>
                    <a:pt x="220" y="484"/>
                  </a:lnTo>
                  <a:lnTo>
                    <a:pt x="222" y="493"/>
                  </a:lnTo>
                  <a:lnTo>
                    <a:pt x="225" y="500"/>
                  </a:lnTo>
                  <a:lnTo>
                    <a:pt x="229" y="509"/>
                  </a:lnTo>
                  <a:lnTo>
                    <a:pt x="229" y="516"/>
                  </a:lnTo>
                  <a:lnTo>
                    <a:pt x="231" y="520"/>
                  </a:lnTo>
                  <a:lnTo>
                    <a:pt x="231" y="527"/>
                  </a:lnTo>
                  <a:lnTo>
                    <a:pt x="234" y="534"/>
                  </a:lnTo>
                  <a:lnTo>
                    <a:pt x="236" y="538"/>
                  </a:lnTo>
                  <a:lnTo>
                    <a:pt x="238" y="545"/>
                  </a:lnTo>
                  <a:lnTo>
                    <a:pt x="238" y="552"/>
                  </a:lnTo>
                  <a:lnTo>
                    <a:pt x="240" y="558"/>
                  </a:lnTo>
                  <a:lnTo>
                    <a:pt x="243" y="567"/>
                  </a:lnTo>
                  <a:lnTo>
                    <a:pt x="245" y="579"/>
                  </a:lnTo>
                  <a:lnTo>
                    <a:pt x="247" y="590"/>
                  </a:lnTo>
                  <a:lnTo>
                    <a:pt x="249" y="601"/>
                  </a:lnTo>
                  <a:lnTo>
                    <a:pt x="252" y="610"/>
                  </a:lnTo>
                  <a:lnTo>
                    <a:pt x="252" y="619"/>
                  </a:lnTo>
                  <a:lnTo>
                    <a:pt x="254" y="626"/>
                  </a:lnTo>
                  <a:lnTo>
                    <a:pt x="254" y="637"/>
                  </a:lnTo>
                  <a:lnTo>
                    <a:pt x="254" y="644"/>
                  </a:lnTo>
                  <a:lnTo>
                    <a:pt x="256" y="650"/>
                  </a:lnTo>
                  <a:lnTo>
                    <a:pt x="256" y="657"/>
                  </a:lnTo>
                  <a:lnTo>
                    <a:pt x="258" y="664"/>
                  </a:lnTo>
                  <a:lnTo>
                    <a:pt x="256" y="671"/>
                  </a:lnTo>
                  <a:lnTo>
                    <a:pt x="256" y="675"/>
                  </a:lnTo>
                  <a:lnTo>
                    <a:pt x="256" y="682"/>
                  </a:lnTo>
                  <a:lnTo>
                    <a:pt x="256" y="686"/>
                  </a:lnTo>
                  <a:lnTo>
                    <a:pt x="256" y="695"/>
                  </a:lnTo>
                  <a:lnTo>
                    <a:pt x="256" y="702"/>
                  </a:lnTo>
                  <a:lnTo>
                    <a:pt x="254" y="707"/>
                  </a:lnTo>
                  <a:lnTo>
                    <a:pt x="254" y="711"/>
                  </a:lnTo>
                  <a:lnTo>
                    <a:pt x="254" y="713"/>
                  </a:lnTo>
                  <a:lnTo>
                    <a:pt x="254" y="715"/>
                  </a:lnTo>
                  <a:lnTo>
                    <a:pt x="207" y="713"/>
                  </a:lnTo>
                  <a:lnTo>
                    <a:pt x="195" y="671"/>
                  </a:lnTo>
                  <a:lnTo>
                    <a:pt x="195" y="668"/>
                  </a:lnTo>
                  <a:lnTo>
                    <a:pt x="195" y="664"/>
                  </a:lnTo>
                  <a:lnTo>
                    <a:pt x="193" y="659"/>
                  </a:lnTo>
                  <a:lnTo>
                    <a:pt x="193" y="655"/>
                  </a:lnTo>
                  <a:lnTo>
                    <a:pt x="193" y="648"/>
                  </a:lnTo>
                  <a:lnTo>
                    <a:pt x="193" y="644"/>
                  </a:lnTo>
                  <a:lnTo>
                    <a:pt x="191" y="637"/>
                  </a:lnTo>
                  <a:lnTo>
                    <a:pt x="189" y="630"/>
                  </a:lnTo>
                  <a:lnTo>
                    <a:pt x="189" y="621"/>
                  </a:lnTo>
                  <a:lnTo>
                    <a:pt x="186" y="612"/>
                  </a:lnTo>
                  <a:lnTo>
                    <a:pt x="184" y="603"/>
                  </a:lnTo>
                  <a:lnTo>
                    <a:pt x="182" y="594"/>
                  </a:lnTo>
                  <a:lnTo>
                    <a:pt x="180" y="583"/>
                  </a:lnTo>
                  <a:lnTo>
                    <a:pt x="180" y="572"/>
                  </a:lnTo>
                  <a:lnTo>
                    <a:pt x="178" y="565"/>
                  </a:lnTo>
                  <a:lnTo>
                    <a:pt x="178" y="558"/>
                  </a:lnTo>
                  <a:lnTo>
                    <a:pt x="175" y="552"/>
                  </a:lnTo>
                  <a:lnTo>
                    <a:pt x="173" y="545"/>
                  </a:lnTo>
                  <a:lnTo>
                    <a:pt x="171" y="538"/>
                  </a:lnTo>
                  <a:lnTo>
                    <a:pt x="171" y="532"/>
                  </a:lnTo>
                  <a:lnTo>
                    <a:pt x="169" y="525"/>
                  </a:lnTo>
                  <a:lnTo>
                    <a:pt x="166" y="518"/>
                  </a:lnTo>
                  <a:lnTo>
                    <a:pt x="166" y="509"/>
                  </a:lnTo>
                  <a:lnTo>
                    <a:pt x="164" y="502"/>
                  </a:lnTo>
                  <a:lnTo>
                    <a:pt x="162" y="493"/>
                  </a:lnTo>
                  <a:lnTo>
                    <a:pt x="160" y="487"/>
                  </a:lnTo>
                  <a:lnTo>
                    <a:pt x="157" y="478"/>
                  </a:lnTo>
                  <a:lnTo>
                    <a:pt x="155" y="471"/>
                  </a:lnTo>
                  <a:lnTo>
                    <a:pt x="153" y="464"/>
                  </a:lnTo>
                  <a:lnTo>
                    <a:pt x="153" y="455"/>
                  </a:lnTo>
                  <a:lnTo>
                    <a:pt x="148" y="446"/>
                  </a:lnTo>
                  <a:lnTo>
                    <a:pt x="146" y="437"/>
                  </a:lnTo>
                  <a:lnTo>
                    <a:pt x="142" y="428"/>
                  </a:lnTo>
                  <a:lnTo>
                    <a:pt x="142" y="419"/>
                  </a:lnTo>
                  <a:lnTo>
                    <a:pt x="137" y="410"/>
                  </a:lnTo>
                  <a:lnTo>
                    <a:pt x="135" y="401"/>
                  </a:lnTo>
                  <a:lnTo>
                    <a:pt x="130" y="393"/>
                  </a:lnTo>
                  <a:lnTo>
                    <a:pt x="128" y="384"/>
                  </a:lnTo>
                  <a:lnTo>
                    <a:pt x="126" y="375"/>
                  </a:lnTo>
                  <a:lnTo>
                    <a:pt x="121" y="363"/>
                  </a:lnTo>
                  <a:lnTo>
                    <a:pt x="119" y="354"/>
                  </a:lnTo>
                  <a:lnTo>
                    <a:pt x="115" y="345"/>
                  </a:lnTo>
                  <a:lnTo>
                    <a:pt x="112" y="334"/>
                  </a:lnTo>
                  <a:lnTo>
                    <a:pt x="108" y="323"/>
                  </a:lnTo>
                  <a:lnTo>
                    <a:pt x="106" y="314"/>
                  </a:lnTo>
                  <a:lnTo>
                    <a:pt x="101" y="305"/>
                  </a:lnTo>
                  <a:lnTo>
                    <a:pt x="97" y="294"/>
                  </a:lnTo>
                  <a:lnTo>
                    <a:pt x="92" y="283"/>
                  </a:lnTo>
                  <a:lnTo>
                    <a:pt x="90" y="274"/>
                  </a:lnTo>
                  <a:lnTo>
                    <a:pt x="86" y="265"/>
                  </a:lnTo>
                  <a:lnTo>
                    <a:pt x="83" y="253"/>
                  </a:lnTo>
                  <a:lnTo>
                    <a:pt x="79" y="244"/>
                  </a:lnTo>
                  <a:lnTo>
                    <a:pt x="77" y="236"/>
                  </a:lnTo>
                  <a:lnTo>
                    <a:pt x="74" y="227"/>
                  </a:lnTo>
                  <a:lnTo>
                    <a:pt x="70" y="218"/>
                  </a:lnTo>
                  <a:lnTo>
                    <a:pt x="65" y="209"/>
                  </a:lnTo>
                  <a:lnTo>
                    <a:pt x="63" y="202"/>
                  </a:lnTo>
                  <a:lnTo>
                    <a:pt x="61" y="193"/>
                  </a:lnTo>
                  <a:lnTo>
                    <a:pt x="56" y="186"/>
                  </a:lnTo>
                  <a:lnTo>
                    <a:pt x="54" y="177"/>
                  </a:lnTo>
                  <a:lnTo>
                    <a:pt x="52" y="170"/>
                  </a:lnTo>
                  <a:lnTo>
                    <a:pt x="50" y="164"/>
                  </a:lnTo>
                  <a:lnTo>
                    <a:pt x="47" y="157"/>
                  </a:lnTo>
                  <a:lnTo>
                    <a:pt x="45" y="150"/>
                  </a:lnTo>
                  <a:lnTo>
                    <a:pt x="43" y="144"/>
                  </a:lnTo>
                  <a:lnTo>
                    <a:pt x="41" y="137"/>
                  </a:lnTo>
                  <a:lnTo>
                    <a:pt x="36" y="132"/>
                  </a:lnTo>
                  <a:lnTo>
                    <a:pt x="36" y="126"/>
                  </a:lnTo>
                  <a:lnTo>
                    <a:pt x="34" y="121"/>
                  </a:lnTo>
                  <a:lnTo>
                    <a:pt x="32" y="114"/>
                  </a:lnTo>
                  <a:lnTo>
                    <a:pt x="27" y="105"/>
                  </a:lnTo>
                  <a:lnTo>
                    <a:pt x="25" y="96"/>
                  </a:lnTo>
                  <a:lnTo>
                    <a:pt x="23" y="85"/>
                  </a:lnTo>
                  <a:lnTo>
                    <a:pt x="21" y="79"/>
                  </a:lnTo>
                  <a:lnTo>
                    <a:pt x="16" y="70"/>
                  </a:lnTo>
                  <a:lnTo>
                    <a:pt x="14" y="63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7" y="40"/>
                  </a:lnTo>
                  <a:lnTo>
                    <a:pt x="5" y="34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Freeform 65"/>
            <p:cNvSpPr>
              <a:spLocks/>
            </p:cNvSpPr>
            <p:nvPr/>
          </p:nvSpPr>
          <p:spPr bwMode="auto">
            <a:xfrm>
              <a:off x="1906" y="2622"/>
              <a:ext cx="1137" cy="666"/>
            </a:xfrm>
            <a:custGeom>
              <a:avLst/>
              <a:gdLst>
                <a:gd name="T0" fmla="*/ 751 w 1137"/>
                <a:gd name="T1" fmla="*/ 0 h 666"/>
                <a:gd name="T2" fmla="*/ 1137 w 1137"/>
                <a:gd name="T3" fmla="*/ 354 h 666"/>
                <a:gd name="T4" fmla="*/ 386 w 1137"/>
                <a:gd name="T5" fmla="*/ 666 h 666"/>
                <a:gd name="T6" fmla="*/ 0 w 1137"/>
                <a:gd name="T7" fmla="*/ 376 h 666"/>
                <a:gd name="T8" fmla="*/ 366 w 1137"/>
                <a:gd name="T9" fmla="*/ 0 h 666"/>
                <a:gd name="T10" fmla="*/ 751 w 1137"/>
                <a:gd name="T11" fmla="*/ 0 h 666"/>
                <a:gd name="T12" fmla="*/ 751 w 1137"/>
                <a:gd name="T13" fmla="*/ 0 h 6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37"/>
                <a:gd name="T22" fmla="*/ 0 h 666"/>
                <a:gd name="T23" fmla="*/ 1137 w 1137"/>
                <a:gd name="T24" fmla="*/ 666 h 6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37" h="666">
                  <a:moveTo>
                    <a:pt x="751" y="0"/>
                  </a:moveTo>
                  <a:lnTo>
                    <a:pt x="1137" y="354"/>
                  </a:lnTo>
                  <a:lnTo>
                    <a:pt x="386" y="666"/>
                  </a:lnTo>
                  <a:lnTo>
                    <a:pt x="0" y="376"/>
                  </a:lnTo>
                  <a:lnTo>
                    <a:pt x="366" y="0"/>
                  </a:lnTo>
                  <a:lnTo>
                    <a:pt x="751" y="0"/>
                  </a:lnTo>
                  <a:close/>
                </a:path>
              </a:pathLst>
            </a:custGeom>
            <a:solidFill>
              <a:srgbClr val="00C2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6" name="Freeform 66"/>
            <p:cNvSpPr>
              <a:spLocks/>
            </p:cNvSpPr>
            <p:nvPr/>
          </p:nvSpPr>
          <p:spPr bwMode="auto">
            <a:xfrm>
              <a:off x="1906" y="962"/>
              <a:ext cx="231" cy="218"/>
            </a:xfrm>
            <a:custGeom>
              <a:avLst/>
              <a:gdLst>
                <a:gd name="T0" fmla="*/ 0 w 231"/>
                <a:gd name="T1" fmla="*/ 141 h 218"/>
                <a:gd name="T2" fmla="*/ 5 w 231"/>
                <a:gd name="T3" fmla="*/ 130 h 218"/>
                <a:gd name="T4" fmla="*/ 16 w 231"/>
                <a:gd name="T5" fmla="*/ 112 h 218"/>
                <a:gd name="T6" fmla="*/ 27 w 231"/>
                <a:gd name="T7" fmla="*/ 99 h 218"/>
                <a:gd name="T8" fmla="*/ 38 w 231"/>
                <a:gd name="T9" fmla="*/ 87 h 218"/>
                <a:gd name="T10" fmla="*/ 50 w 231"/>
                <a:gd name="T11" fmla="*/ 74 h 218"/>
                <a:gd name="T12" fmla="*/ 63 w 231"/>
                <a:gd name="T13" fmla="*/ 61 h 218"/>
                <a:gd name="T14" fmla="*/ 79 w 231"/>
                <a:gd name="T15" fmla="*/ 49 h 218"/>
                <a:gd name="T16" fmla="*/ 97 w 231"/>
                <a:gd name="T17" fmla="*/ 38 h 218"/>
                <a:gd name="T18" fmla="*/ 117 w 231"/>
                <a:gd name="T19" fmla="*/ 27 h 218"/>
                <a:gd name="T20" fmla="*/ 133 w 231"/>
                <a:gd name="T21" fmla="*/ 18 h 218"/>
                <a:gd name="T22" fmla="*/ 144 w 231"/>
                <a:gd name="T23" fmla="*/ 13 h 218"/>
                <a:gd name="T24" fmla="*/ 157 w 231"/>
                <a:gd name="T25" fmla="*/ 9 h 218"/>
                <a:gd name="T26" fmla="*/ 169 w 231"/>
                <a:gd name="T27" fmla="*/ 7 h 218"/>
                <a:gd name="T28" fmla="*/ 182 w 231"/>
                <a:gd name="T29" fmla="*/ 2 h 218"/>
                <a:gd name="T30" fmla="*/ 195 w 231"/>
                <a:gd name="T31" fmla="*/ 0 h 218"/>
                <a:gd name="T32" fmla="*/ 231 w 231"/>
                <a:gd name="T33" fmla="*/ 18 h 218"/>
                <a:gd name="T34" fmla="*/ 216 w 231"/>
                <a:gd name="T35" fmla="*/ 56 h 218"/>
                <a:gd name="T36" fmla="*/ 204 w 231"/>
                <a:gd name="T37" fmla="*/ 56 h 218"/>
                <a:gd name="T38" fmla="*/ 191 w 231"/>
                <a:gd name="T39" fmla="*/ 58 h 218"/>
                <a:gd name="T40" fmla="*/ 180 w 231"/>
                <a:gd name="T41" fmla="*/ 61 h 218"/>
                <a:gd name="T42" fmla="*/ 169 w 231"/>
                <a:gd name="T43" fmla="*/ 65 h 218"/>
                <a:gd name="T44" fmla="*/ 155 w 231"/>
                <a:gd name="T45" fmla="*/ 72 h 218"/>
                <a:gd name="T46" fmla="*/ 139 w 231"/>
                <a:gd name="T47" fmla="*/ 78 h 218"/>
                <a:gd name="T48" fmla="*/ 124 w 231"/>
                <a:gd name="T49" fmla="*/ 87 h 218"/>
                <a:gd name="T50" fmla="*/ 110 w 231"/>
                <a:gd name="T51" fmla="*/ 101 h 218"/>
                <a:gd name="T52" fmla="*/ 92 w 231"/>
                <a:gd name="T53" fmla="*/ 114 h 218"/>
                <a:gd name="T54" fmla="*/ 77 w 231"/>
                <a:gd name="T55" fmla="*/ 132 h 218"/>
                <a:gd name="T56" fmla="*/ 63 w 231"/>
                <a:gd name="T57" fmla="*/ 146 h 218"/>
                <a:gd name="T58" fmla="*/ 56 w 231"/>
                <a:gd name="T59" fmla="*/ 157 h 218"/>
                <a:gd name="T60" fmla="*/ 47 w 231"/>
                <a:gd name="T61" fmla="*/ 168 h 218"/>
                <a:gd name="T62" fmla="*/ 41 w 231"/>
                <a:gd name="T63" fmla="*/ 182 h 218"/>
                <a:gd name="T64" fmla="*/ 32 w 231"/>
                <a:gd name="T65" fmla="*/ 195 h 218"/>
                <a:gd name="T66" fmla="*/ 27 w 231"/>
                <a:gd name="T67" fmla="*/ 211 h 218"/>
                <a:gd name="T68" fmla="*/ 0 w 231"/>
                <a:gd name="T69" fmla="*/ 144 h 2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1"/>
                <a:gd name="T106" fmla="*/ 0 h 218"/>
                <a:gd name="T107" fmla="*/ 231 w 231"/>
                <a:gd name="T108" fmla="*/ 218 h 2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1" h="218">
                  <a:moveTo>
                    <a:pt x="0" y="144"/>
                  </a:moveTo>
                  <a:lnTo>
                    <a:pt x="0" y="141"/>
                  </a:lnTo>
                  <a:lnTo>
                    <a:pt x="3" y="137"/>
                  </a:lnTo>
                  <a:lnTo>
                    <a:pt x="5" y="130"/>
                  </a:lnTo>
                  <a:lnTo>
                    <a:pt x="9" y="123"/>
                  </a:lnTo>
                  <a:lnTo>
                    <a:pt x="16" y="112"/>
                  </a:lnTo>
                  <a:lnTo>
                    <a:pt x="23" y="103"/>
                  </a:lnTo>
                  <a:lnTo>
                    <a:pt x="27" y="99"/>
                  </a:lnTo>
                  <a:lnTo>
                    <a:pt x="32" y="92"/>
                  </a:lnTo>
                  <a:lnTo>
                    <a:pt x="38" y="87"/>
                  </a:lnTo>
                  <a:lnTo>
                    <a:pt x="45" y="81"/>
                  </a:lnTo>
                  <a:lnTo>
                    <a:pt x="50" y="74"/>
                  </a:lnTo>
                  <a:lnTo>
                    <a:pt x="56" y="67"/>
                  </a:lnTo>
                  <a:lnTo>
                    <a:pt x="63" y="61"/>
                  </a:lnTo>
                  <a:lnTo>
                    <a:pt x="72" y="56"/>
                  </a:lnTo>
                  <a:lnTo>
                    <a:pt x="79" y="49"/>
                  </a:lnTo>
                  <a:lnTo>
                    <a:pt x="88" y="43"/>
                  </a:lnTo>
                  <a:lnTo>
                    <a:pt x="97" y="38"/>
                  </a:lnTo>
                  <a:lnTo>
                    <a:pt x="108" y="34"/>
                  </a:lnTo>
                  <a:lnTo>
                    <a:pt x="117" y="27"/>
                  </a:lnTo>
                  <a:lnTo>
                    <a:pt x="128" y="20"/>
                  </a:lnTo>
                  <a:lnTo>
                    <a:pt x="133" y="18"/>
                  </a:lnTo>
                  <a:lnTo>
                    <a:pt x="137" y="16"/>
                  </a:lnTo>
                  <a:lnTo>
                    <a:pt x="144" y="13"/>
                  </a:lnTo>
                  <a:lnTo>
                    <a:pt x="151" y="13"/>
                  </a:lnTo>
                  <a:lnTo>
                    <a:pt x="157" y="9"/>
                  </a:lnTo>
                  <a:lnTo>
                    <a:pt x="162" y="7"/>
                  </a:lnTo>
                  <a:lnTo>
                    <a:pt x="169" y="7"/>
                  </a:lnTo>
                  <a:lnTo>
                    <a:pt x="175" y="4"/>
                  </a:lnTo>
                  <a:lnTo>
                    <a:pt x="182" y="2"/>
                  </a:lnTo>
                  <a:lnTo>
                    <a:pt x="189" y="2"/>
                  </a:lnTo>
                  <a:lnTo>
                    <a:pt x="195" y="0"/>
                  </a:lnTo>
                  <a:lnTo>
                    <a:pt x="204" y="0"/>
                  </a:lnTo>
                  <a:lnTo>
                    <a:pt x="231" y="18"/>
                  </a:lnTo>
                  <a:lnTo>
                    <a:pt x="218" y="56"/>
                  </a:lnTo>
                  <a:lnTo>
                    <a:pt x="216" y="56"/>
                  </a:lnTo>
                  <a:lnTo>
                    <a:pt x="211" y="56"/>
                  </a:lnTo>
                  <a:lnTo>
                    <a:pt x="204" y="56"/>
                  </a:lnTo>
                  <a:lnTo>
                    <a:pt x="198" y="58"/>
                  </a:lnTo>
                  <a:lnTo>
                    <a:pt x="191" y="58"/>
                  </a:lnTo>
                  <a:lnTo>
                    <a:pt x="186" y="58"/>
                  </a:lnTo>
                  <a:lnTo>
                    <a:pt x="180" y="61"/>
                  </a:lnTo>
                  <a:lnTo>
                    <a:pt x="175" y="63"/>
                  </a:lnTo>
                  <a:lnTo>
                    <a:pt x="169" y="65"/>
                  </a:lnTo>
                  <a:lnTo>
                    <a:pt x="162" y="67"/>
                  </a:lnTo>
                  <a:lnTo>
                    <a:pt x="155" y="72"/>
                  </a:lnTo>
                  <a:lnTo>
                    <a:pt x="148" y="74"/>
                  </a:lnTo>
                  <a:lnTo>
                    <a:pt x="139" y="78"/>
                  </a:lnTo>
                  <a:lnTo>
                    <a:pt x="133" y="83"/>
                  </a:lnTo>
                  <a:lnTo>
                    <a:pt x="124" y="87"/>
                  </a:lnTo>
                  <a:lnTo>
                    <a:pt x="117" y="94"/>
                  </a:lnTo>
                  <a:lnTo>
                    <a:pt x="110" y="101"/>
                  </a:lnTo>
                  <a:lnTo>
                    <a:pt x="101" y="108"/>
                  </a:lnTo>
                  <a:lnTo>
                    <a:pt x="92" y="114"/>
                  </a:lnTo>
                  <a:lnTo>
                    <a:pt x="86" y="123"/>
                  </a:lnTo>
                  <a:lnTo>
                    <a:pt x="77" y="132"/>
                  </a:lnTo>
                  <a:lnTo>
                    <a:pt x="70" y="141"/>
                  </a:lnTo>
                  <a:lnTo>
                    <a:pt x="63" y="146"/>
                  </a:lnTo>
                  <a:lnTo>
                    <a:pt x="59" y="152"/>
                  </a:lnTo>
                  <a:lnTo>
                    <a:pt x="56" y="157"/>
                  </a:lnTo>
                  <a:lnTo>
                    <a:pt x="52" y="164"/>
                  </a:lnTo>
                  <a:lnTo>
                    <a:pt x="47" y="168"/>
                  </a:lnTo>
                  <a:lnTo>
                    <a:pt x="45" y="175"/>
                  </a:lnTo>
                  <a:lnTo>
                    <a:pt x="41" y="182"/>
                  </a:lnTo>
                  <a:lnTo>
                    <a:pt x="36" y="188"/>
                  </a:lnTo>
                  <a:lnTo>
                    <a:pt x="32" y="195"/>
                  </a:lnTo>
                  <a:lnTo>
                    <a:pt x="29" y="204"/>
                  </a:lnTo>
                  <a:lnTo>
                    <a:pt x="27" y="211"/>
                  </a:lnTo>
                  <a:lnTo>
                    <a:pt x="23" y="21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Freeform 67"/>
            <p:cNvSpPr>
              <a:spLocks/>
            </p:cNvSpPr>
            <p:nvPr/>
          </p:nvSpPr>
          <p:spPr bwMode="auto">
            <a:xfrm>
              <a:off x="2483" y="1027"/>
              <a:ext cx="174" cy="271"/>
            </a:xfrm>
            <a:custGeom>
              <a:avLst/>
              <a:gdLst>
                <a:gd name="T0" fmla="*/ 62 w 174"/>
                <a:gd name="T1" fmla="*/ 0 h 271"/>
                <a:gd name="T2" fmla="*/ 76 w 174"/>
                <a:gd name="T3" fmla="*/ 4 h 271"/>
                <a:gd name="T4" fmla="*/ 94 w 174"/>
                <a:gd name="T5" fmla="*/ 9 h 271"/>
                <a:gd name="T6" fmla="*/ 116 w 174"/>
                <a:gd name="T7" fmla="*/ 22 h 271"/>
                <a:gd name="T8" fmla="*/ 134 w 174"/>
                <a:gd name="T9" fmla="*/ 36 h 271"/>
                <a:gd name="T10" fmla="*/ 143 w 174"/>
                <a:gd name="T11" fmla="*/ 45 h 271"/>
                <a:gd name="T12" fmla="*/ 154 w 174"/>
                <a:gd name="T13" fmla="*/ 56 h 271"/>
                <a:gd name="T14" fmla="*/ 161 w 174"/>
                <a:gd name="T15" fmla="*/ 67 h 271"/>
                <a:gd name="T16" fmla="*/ 168 w 174"/>
                <a:gd name="T17" fmla="*/ 83 h 271"/>
                <a:gd name="T18" fmla="*/ 172 w 174"/>
                <a:gd name="T19" fmla="*/ 99 h 271"/>
                <a:gd name="T20" fmla="*/ 174 w 174"/>
                <a:gd name="T21" fmla="*/ 117 h 271"/>
                <a:gd name="T22" fmla="*/ 172 w 174"/>
                <a:gd name="T23" fmla="*/ 135 h 271"/>
                <a:gd name="T24" fmla="*/ 170 w 174"/>
                <a:gd name="T25" fmla="*/ 150 h 271"/>
                <a:gd name="T26" fmla="*/ 163 w 174"/>
                <a:gd name="T27" fmla="*/ 166 h 271"/>
                <a:gd name="T28" fmla="*/ 157 w 174"/>
                <a:gd name="T29" fmla="*/ 182 h 271"/>
                <a:gd name="T30" fmla="*/ 148 w 174"/>
                <a:gd name="T31" fmla="*/ 195 h 271"/>
                <a:gd name="T32" fmla="*/ 136 w 174"/>
                <a:gd name="T33" fmla="*/ 206 h 271"/>
                <a:gd name="T34" fmla="*/ 125 w 174"/>
                <a:gd name="T35" fmla="*/ 220 h 271"/>
                <a:gd name="T36" fmla="*/ 114 w 174"/>
                <a:gd name="T37" fmla="*/ 231 h 271"/>
                <a:gd name="T38" fmla="*/ 100 w 174"/>
                <a:gd name="T39" fmla="*/ 238 h 271"/>
                <a:gd name="T40" fmla="*/ 87 w 174"/>
                <a:gd name="T41" fmla="*/ 247 h 271"/>
                <a:gd name="T42" fmla="*/ 74 w 174"/>
                <a:gd name="T43" fmla="*/ 253 h 271"/>
                <a:gd name="T44" fmla="*/ 60 w 174"/>
                <a:gd name="T45" fmla="*/ 260 h 271"/>
                <a:gd name="T46" fmla="*/ 49 w 174"/>
                <a:gd name="T47" fmla="*/ 265 h 271"/>
                <a:gd name="T48" fmla="*/ 35 w 174"/>
                <a:gd name="T49" fmla="*/ 269 h 271"/>
                <a:gd name="T50" fmla="*/ 15 w 174"/>
                <a:gd name="T51" fmla="*/ 271 h 271"/>
                <a:gd name="T52" fmla="*/ 0 w 174"/>
                <a:gd name="T53" fmla="*/ 224 h 271"/>
                <a:gd name="T54" fmla="*/ 13 w 174"/>
                <a:gd name="T55" fmla="*/ 220 h 271"/>
                <a:gd name="T56" fmla="*/ 26 w 174"/>
                <a:gd name="T57" fmla="*/ 213 h 271"/>
                <a:gd name="T58" fmla="*/ 38 w 174"/>
                <a:gd name="T59" fmla="*/ 206 h 271"/>
                <a:gd name="T60" fmla="*/ 49 w 174"/>
                <a:gd name="T61" fmla="*/ 202 h 271"/>
                <a:gd name="T62" fmla="*/ 62 w 174"/>
                <a:gd name="T63" fmla="*/ 195 h 271"/>
                <a:gd name="T64" fmla="*/ 78 w 174"/>
                <a:gd name="T65" fmla="*/ 182 h 271"/>
                <a:gd name="T66" fmla="*/ 94 w 174"/>
                <a:gd name="T67" fmla="*/ 166 h 271"/>
                <a:gd name="T68" fmla="*/ 100 w 174"/>
                <a:gd name="T69" fmla="*/ 155 h 271"/>
                <a:gd name="T70" fmla="*/ 107 w 174"/>
                <a:gd name="T71" fmla="*/ 141 h 271"/>
                <a:gd name="T72" fmla="*/ 109 w 174"/>
                <a:gd name="T73" fmla="*/ 128 h 271"/>
                <a:gd name="T74" fmla="*/ 109 w 174"/>
                <a:gd name="T75" fmla="*/ 112 h 271"/>
                <a:gd name="T76" fmla="*/ 103 w 174"/>
                <a:gd name="T77" fmla="*/ 96 h 271"/>
                <a:gd name="T78" fmla="*/ 100 w 174"/>
                <a:gd name="T79" fmla="*/ 87 h 271"/>
                <a:gd name="T80" fmla="*/ 94 w 174"/>
                <a:gd name="T81" fmla="*/ 76 h 271"/>
                <a:gd name="T82" fmla="*/ 83 w 174"/>
                <a:gd name="T83" fmla="*/ 65 h 271"/>
                <a:gd name="T84" fmla="*/ 71 w 174"/>
                <a:gd name="T85" fmla="*/ 61 h 271"/>
                <a:gd name="T86" fmla="*/ 58 w 174"/>
                <a:gd name="T87" fmla="*/ 54 h 271"/>
                <a:gd name="T88" fmla="*/ 40 w 174"/>
                <a:gd name="T89" fmla="*/ 52 h 271"/>
                <a:gd name="T90" fmla="*/ 58 w 174"/>
                <a:gd name="T91" fmla="*/ 0 h 2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4"/>
                <a:gd name="T139" fmla="*/ 0 h 271"/>
                <a:gd name="T140" fmla="*/ 174 w 174"/>
                <a:gd name="T141" fmla="*/ 271 h 27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4" h="271">
                  <a:moveTo>
                    <a:pt x="58" y="0"/>
                  </a:moveTo>
                  <a:lnTo>
                    <a:pt x="62" y="0"/>
                  </a:lnTo>
                  <a:lnTo>
                    <a:pt x="67" y="0"/>
                  </a:lnTo>
                  <a:lnTo>
                    <a:pt x="76" y="4"/>
                  </a:lnTo>
                  <a:lnTo>
                    <a:pt x="85" y="7"/>
                  </a:lnTo>
                  <a:lnTo>
                    <a:pt x="94" y="9"/>
                  </a:lnTo>
                  <a:lnTo>
                    <a:pt x="103" y="13"/>
                  </a:lnTo>
                  <a:lnTo>
                    <a:pt x="116" y="22"/>
                  </a:lnTo>
                  <a:lnTo>
                    <a:pt x="125" y="27"/>
                  </a:lnTo>
                  <a:lnTo>
                    <a:pt x="134" y="36"/>
                  </a:lnTo>
                  <a:lnTo>
                    <a:pt x="139" y="40"/>
                  </a:lnTo>
                  <a:lnTo>
                    <a:pt x="143" y="45"/>
                  </a:lnTo>
                  <a:lnTo>
                    <a:pt x="150" y="49"/>
                  </a:lnTo>
                  <a:lnTo>
                    <a:pt x="154" y="56"/>
                  </a:lnTo>
                  <a:lnTo>
                    <a:pt x="157" y="63"/>
                  </a:lnTo>
                  <a:lnTo>
                    <a:pt x="161" y="67"/>
                  </a:lnTo>
                  <a:lnTo>
                    <a:pt x="165" y="74"/>
                  </a:lnTo>
                  <a:lnTo>
                    <a:pt x="168" y="83"/>
                  </a:lnTo>
                  <a:lnTo>
                    <a:pt x="170" y="90"/>
                  </a:lnTo>
                  <a:lnTo>
                    <a:pt x="172" y="99"/>
                  </a:lnTo>
                  <a:lnTo>
                    <a:pt x="172" y="108"/>
                  </a:lnTo>
                  <a:lnTo>
                    <a:pt x="174" y="117"/>
                  </a:lnTo>
                  <a:lnTo>
                    <a:pt x="174" y="126"/>
                  </a:lnTo>
                  <a:lnTo>
                    <a:pt x="172" y="135"/>
                  </a:lnTo>
                  <a:lnTo>
                    <a:pt x="170" y="141"/>
                  </a:lnTo>
                  <a:lnTo>
                    <a:pt x="170" y="150"/>
                  </a:lnTo>
                  <a:lnTo>
                    <a:pt x="168" y="157"/>
                  </a:lnTo>
                  <a:lnTo>
                    <a:pt x="163" y="166"/>
                  </a:lnTo>
                  <a:lnTo>
                    <a:pt x="161" y="173"/>
                  </a:lnTo>
                  <a:lnTo>
                    <a:pt x="157" y="182"/>
                  </a:lnTo>
                  <a:lnTo>
                    <a:pt x="152" y="188"/>
                  </a:lnTo>
                  <a:lnTo>
                    <a:pt x="148" y="195"/>
                  </a:lnTo>
                  <a:lnTo>
                    <a:pt x="143" y="202"/>
                  </a:lnTo>
                  <a:lnTo>
                    <a:pt x="136" y="206"/>
                  </a:lnTo>
                  <a:lnTo>
                    <a:pt x="130" y="213"/>
                  </a:lnTo>
                  <a:lnTo>
                    <a:pt x="125" y="220"/>
                  </a:lnTo>
                  <a:lnTo>
                    <a:pt x="118" y="224"/>
                  </a:lnTo>
                  <a:lnTo>
                    <a:pt x="114" y="231"/>
                  </a:lnTo>
                  <a:lnTo>
                    <a:pt x="107" y="233"/>
                  </a:lnTo>
                  <a:lnTo>
                    <a:pt x="100" y="238"/>
                  </a:lnTo>
                  <a:lnTo>
                    <a:pt x="94" y="242"/>
                  </a:lnTo>
                  <a:lnTo>
                    <a:pt x="87" y="247"/>
                  </a:lnTo>
                  <a:lnTo>
                    <a:pt x="80" y="249"/>
                  </a:lnTo>
                  <a:lnTo>
                    <a:pt x="74" y="253"/>
                  </a:lnTo>
                  <a:lnTo>
                    <a:pt x="67" y="256"/>
                  </a:lnTo>
                  <a:lnTo>
                    <a:pt x="60" y="260"/>
                  </a:lnTo>
                  <a:lnTo>
                    <a:pt x="53" y="262"/>
                  </a:lnTo>
                  <a:lnTo>
                    <a:pt x="49" y="265"/>
                  </a:lnTo>
                  <a:lnTo>
                    <a:pt x="42" y="267"/>
                  </a:lnTo>
                  <a:lnTo>
                    <a:pt x="35" y="269"/>
                  </a:lnTo>
                  <a:lnTo>
                    <a:pt x="24" y="271"/>
                  </a:lnTo>
                  <a:lnTo>
                    <a:pt x="15" y="271"/>
                  </a:lnTo>
                  <a:lnTo>
                    <a:pt x="0" y="224"/>
                  </a:lnTo>
                  <a:lnTo>
                    <a:pt x="6" y="222"/>
                  </a:lnTo>
                  <a:lnTo>
                    <a:pt x="13" y="220"/>
                  </a:lnTo>
                  <a:lnTo>
                    <a:pt x="22" y="215"/>
                  </a:lnTo>
                  <a:lnTo>
                    <a:pt x="26" y="213"/>
                  </a:lnTo>
                  <a:lnTo>
                    <a:pt x="31" y="211"/>
                  </a:lnTo>
                  <a:lnTo>
                    <a:pt x="38" y="206"/>
                  </a:lnTo>
                  <a:lnTo>
                    <a:pt x="42" y="204"/>
                  </a:lnTo>
                  <a:lnTo>
                    <a:pt x="49" y="202"/>
                  </a:lnTo>
                  <a:lnTo>
                    <a:pt x="56" y="197"/>
                  </a:lnTo>
                  <a:lnTo>
                    <a:pt x="62" y="195"/>
                  </a:lnTo>
                  <a:lnTo>
                    <a:pt x="69" y="193"/>
                  </a:lnTo>
                  <a:lnTo>
                    <a:pt x="78" y="182"/>
                  </a:lnTo>
                  <a:lnTo>
                    <a:pt x="89" y="173"/>
                  </a:lnTo>
                  <a:lnTo>
                    <a:pt x="94" y="166"/>
                  </a:lnTo>
                  <a:lnTo>
                    <a:pt x="98" y="161"/>
                  </a:lnTo>
                  <a:lnTo>
                    <a:pt x="100" y="155"/>
                  </a:lnTo>
                  <a:lnTo>
                    <a:pt x="105" y="150"/>
                  </a:lnTo>
                  <a:lnTo>
                    <a:pt x="107" y="141"/>
                  </a:lnTo>
                  <a:lnTo>
                    <a:pt x="109" y="135"/>
                  </a:lnTo>
                  <a:lnTo>
                    <a:pt x="109" y="128"/>
                  </a:lnTo>
                  <a:lnTo>
                    <a:pt x="109" y="121"/>
                  </a:lnTo>
                  <a:lnTo>
                    <a:pt x="109" y="112"/>
                  </a:lnTo>
                  <a:lnTo>
                    <a:pt x="107" y="105"/>
                  </a:lnTo>
                  <a:lnTo>
                    <a:pt x="103" y="96"/>
                  </a:lnTo>
                  <a:lnTo>
                    <a:pt x="103" y="90"/>
                  </a:lnTo>
                  <a:lnTo>
                    <a:pt x="100" y="87"/>
                  </a:lnTo>
                  <a:lnTo>
                    <a:pt x="98" y="83"/>
                  </a:lnTo>
                  <a:lnTo>
                    <a:pt x="94" y="76"/>
                  </a:lnTo>
                  <a:lnTo>
                    <a:pt x="87" y="70"/>
                  </a:lnTo>
                  <a:lnTo>
                    <a:pt x="83" y="65"/>
                  </a:lnTo>
                  <a:lnTo>
                    <a:pt x="78" y="63"/>
                  </a:lnTo>
                  <a:lnTo>
                    <a:pt x="71" y="61"/>
                  </a:lnTo>
                  <a:lnTo>
                    <a:pt x="65" y="58"/>
                  </a:lnTo>
                  <a:lnTo>
                    <a:pt x="58" y="54"/>
                  </a:lnTo>
                  <a:lnTo>
                    <a:pt x="51" y="54"/>
                  </a:lnTo>
                  <a:lnTo>
                    <a:pt x="40" y="52"/>
                  </a:lnTo>
                  <a:lnTo>
                    <a:pt x="31" y="5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8" name="Freeform 68"/>
            <p:cNvSpPr>
              <a:spLocks/>
            </p:cNvSpPr>
            <p:nvPr/>
          </p:nvSpPr>
          <p:spPr bwMode="auto">
            <a:xfrm>
              <a:off x="2034" y="1153"/>
              <a:ext cx="718" cy="518"/>
            </a:xfrm>
            <a:custGeom>
              <a:avLst/>
              <a:gdLst>
                <a:gd name="T0" fmla="*/ 650 w 718"/>
                <a:gd name="T1" fmla="*/ 15 h 518"/>
                <a:gd name="T2" fmla="*/ 684 w 718"/>
                <a:gd name="T3" fmla="*/ 58 h 518"/>
                <a:gd name="T4" fmla="*/ 693 w 718"/>
                <a:gd name="T5" fmla="*/ 96 h 518"/>
                <a:gd name="T6" fmla="*/ 697 w 718"/>
                <a:gd name="T7" fmla="*/ 154 h 518"/>
                <a:gd name="T8" fmla="*/ 715 w 718"/>
                <a:gd name="T9" fmla="*/ 195 h 518"/>
                <a:gd name="T10" fmla="*/ 711 w 718"/>
                <a:gd name="T11" fmla="*/ 233 h 518"/>
                <a:gd name="T12" fmla="*/ 695 w 718"/>
                <a:gd name="T13" fmla="*/ 271 h 518"/>
                <a:gd name="T14" fmla="*/ 695 w 718"/>
                <a:gd name="T15" fmla="*/ 300 h 518"/>
                <a:gd name="T16" fmla="*/ 691 w 718"/>
                <a:gd name="T17" fmla="*/ 349 h 518"/>
                <a:gd name="T18" fmla="*/ 655 w 718"/>
                <a:gd name="T19" fmla="*/ 385 h 518"/>
                <a:gd name="T20" fmla="*/ 619 w 718"/>
                <a:gd name="T21" fmla="*/ 403 h 518"/>
                <a:gd name="T22" fmla="*/ 581 w 718"/>
                <a:gd name="T23" fmla="*/ 417 h 518"/>
                <a:gd name="T24" fmla="*/ 545 w 718"/>
                <a:gd name="T25" fmla="*/ 426 h 518"/>
                <a:gd name="T26" fmla="*/ 509 w 718"/>
                <a:gd name="T27" fmla="*/ 435 h 518"/>
                <a:gd name="T28" fmla="*/ 482 w 718"/>
                <a:gd name="T29" fmla="*/ 446 h 518"/>
                <a:gd name="T30" fmla="*/ 442 w 718"/>
                <a:gd name="T31" fmla="*/ 462 h 518"/>
                <a:gd name="T32" fmla="*/ 399 w 718"/>
                <a:gd name="T33" fmla="*/ 477 h 518"/>
                <a:gd name="T34" fmla="*/ 352 w 718"/>
                <a:gd name="T35" fmla="*/ 493 h 518"/>
                <a:gd name="T36" fmla="*/ 296 w 718"/>
                <a:gd name="T37" fmla="*/ 504 h 518"/>
                <a:gd name="T38" fmla="*/ 238 w 718"/>
                <a:gd name="T39" fmla="*/ 513 h 518"/>
                <a:gd name="T40" fmla="*/ 175 w 718"/>
                <a:gd name="T41" fmla="*/ 515 h 518"/>
                <a:gd name="T42" fmla="*/ 112 w 718"/>
                <a:gd name="T43" fmla="*/ 513 h 518"/>
                <a:gd name="T44" fmla="*/ 49 w 718"/>
                <a:gd name="T45" fmla="*/ 500 h 518"/>
                <a:gd name="T46" fmla="*/ 9 w 718"/>
                <a:gd name="T47" fmla="*/ 415 h 518"/>
                <a:gd name="T48" fmla="*/ 52 w 718"/>
                <a:gd name="T49" fmla="*/ 437 h 518"/>
                <a:gd name="T50" fmla="*/ 94 w 718"/>
                <a:gd name="T51" fmla="*/ 448 h 518"/>
                <a:gd name="T52" fmla="*/ 137 w 718"/>
                <a:gd name="T53" fmla="*/ 457 h 518"/>
                <a:gd name="T54" fmla="*/ 188 w 718"/>
                <a:gd name="T55" fmla="*/ 459 h 518"/>
                <a:gd name="T56" fmla="*/ 249 w 718"/>
                <a:gd name="T57" fmla="*/ 455 h 518"/>
                <a:gd name="T58" fmla="*/ 316 w 718"/>
                <a:gd name="T59" fmla="*/ 441 h 518"/>
                <a:gd name="T60" fmla="*/ 393 w 718"/>
                <a:gd name="T61" fmla="*/ 417 h 518"/>
                <a:gd name="T62" fmla="*/ 467 w 718"/>
                <a:gd name="T63" fmla="*/ 388 h 518"/>
                <a:gd name="T64" fmla="*/ 500 w 718"/>
                <a:gd name="T65" fmla="*/ 383 h 518"/>
                <a:gd name="T66" fmla="*/ 547 w 718"/>
                <a:gd name="T67" fmla="*/ 372 h 518"/>
                <a:gd name="T68" fmla="*/ 594 w 718"/>
                <a:gd name="T69" fmla="*/ 356 h 518"/>
                <a:gd name="T70" fmla="*/ 630 w 718"/>
                <a:gd name="T71" fmla="*/ 332 h 518"/>
                <a:gd name="T72" fmla="*/ 628 w 718"/>
                <a:gd name="T73" fmla="*/ 311 h 518"/>
                <a:gd name="T74" fmla="*/ 574 w 718"/>
                <a:gd name="T75" fmla="*/ 332 h 518"/>
                <a:gd name="T76" fmla="*/ 536 w 718"/>
                <a:gd name="T77" fmla="*/ 343 h 518"/>
                <a:gd name="T78" fmla="*/ 496 w 718"/>
                <a:gd name="T79" fmla="*/ 349 h 518"/>
                <a:gd name="T80" fmla="*/ 475 w 718"/>
                <a:gd name="T81" fmla="*/ 293 h 518"/>
                <a:gd name="T82" fmla="*/ 511 w 718"/>
                <a:gd name="T83" fmla="*/ 289 h 518"/>
                <a:gd name="T84" fmla="*/ 565 w 718"/>
                <a:gd name="T85" fmla="*/ 278 h 518"/>
                <a:gd name="T86" fmla="*/ 617 w 718"/>
                <a:gd name="T87" fmla="*/ 260 h 518"/>
                <a:gd name="T88" fmla="*/ 653 w 718"/>
                <a:gd name="T89" fmla="*/ 237 h 518"/>
                <a:gd name="T90" fmla="*/ 648 w 718"/>
                <a:gd name="T91" fmla="*/ 197 h 518"/>
                <a:gd name="T92" fmla="*/ 599 w 718"/>
                <a:gd name="T93" fmla="*/ 233 h 518"/>
                <a:gd name="T94" fmla="*/ 563 w 718"/>
                <a:gd name="T95" fmla="*/ 251 h 518"/>
                <a:gd name="T96" fmla="*/ 525 w 718"/>
                <a:gd name="T97" fmla="*/ 255 h 518"/>
                <a:gd name="T98" fmla="*/ 516 w 718"/>
                <a:gd name="T99" fmla="*/ 197 h 518"/>
                <a:gd name="T100" fmla="*/ 558 w 718"/>
                <a:gd name="T101" fmla="*/ 190 h 518"/>
                <a:gd name="T102" fmla="*/ 612 w 718"/>
                <a:gd name="T103" fmla="*/ 152 h 518"/>
                <a:gd name="T104" fmla="*/ 635 w 718"/>
                <a:gd name="T105" fmla="*/ 118 h 518"/>
                <a:gd name="T106" fmla="*/ 632 w 718"/>
                <a:gd name="T107" fmla="*/ 76 h 518"/>
                <a:gd name="T108" fmla="*/ 597 w 718"/>
                <a:gd name="T109" fmla="*/ 51 h 5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18"/>
                <a:gd name="T166" fmla="*/ 0 h 518"/>
                <a:gd name="T167" fmla="*/ 718 w 718"/>
                <a:gd name="T168" fmla="*/ 518 h 5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18" h="518">
                  <a:moveTo>
                    <a:pt x="619" y="0"/>
                  </a:moveTo>
                  <a:lnTo>
                    <a:pt x="621" y="0"/>
                  </a:lnTo>
                  <a:lnTo>
                    <a:pt x="630" y="4"/>
                  </a:lnTo>
                  <a:lnTo>
                    <a:pt x="637" y="6"/>
                  </a:lnTo>
                  <a:lnTo>
                    <a:pt x="644" y="11"/>
                  </a:lnTo>
                  <a:lnTo>
                    <a:pt x="650" y="15"/>
                  </a:lnTo>
                  <a:lnTo>
                    <a:pt x="657" y="22"/>
                  </a:lnTo>
                  <a:lnTo>
                    <a:pt x="664" y="27"/>
                  </a:lnTo>
                  <a:lnTo>
                    <a:pt x="671" y="35"/>
                  </a:lnTo>
                  <a:lnTo>
                    <a:pt x="675" y="42"/>
                  </a:lnTo>
                  <a:lnTo>
                    <a:pt x="682" y="53"/>
                  </a:lnTo>
                  <a:lnTo>
                    <a:pt x="684" y="58"/>
                  </a:lnTo>
                  <a:lnTo>
                    <a:pt x="686" y="62"/>
                  </a:lnTo>
                  <a:lnTo>
                    <a:pt x="688" y="69"/>
                  </a:lnTo>
                  <a:lnTo>
                    <a:pt x="691" y="76"/>
                  </a:lnTo>
                  <a:lnTo>
                    <a:pt x="691" y="80"/>
                  </a:lnTo>
                  <a:lnTo>
                    <a:pt x="693" y="89"/>
                  </a:lnTo>
                  <a:lnTo>
                    <a:pt x="693" y="96"/>
                  </a:lnTo>
                  <a:lnTo>
                    <a:pt x="695" y="105"/>
                  </a:lnTo>
                  <a:lnTo>
                    <a:pt x="686" y="139"/>
                  </a:lnTo>
                  <a:lnTo>
                    <a:pt x="688" y="141"/>
                  </a:lnTo>
                  <a:lnTo>
                    <a:pt x="693" y="145"/>
                  </a:lnTo>
                  <a:lnTo>
                    <a:pt x="695" y="150"/>
                  </a:lnTo>
                  <a:lnTo>
                    <a:pt x="697" y="154"/>
                  </a:lnTo>
                  <a:lnTo>
                    <a:pt x="702" y="161"/>
                  </a:lnTo>
                  <a:lnTo>
                    <a:pt x="706" y="168"/>
                  </a:lnTo>
                  <a:lnTo>
                    <a:pt x="709" y="175"/>
                  </a:lnTo>
                  <a:lnTo>
                    <a:pt x="711" y="179"/>
                  </a:lnTo>
                  <a:lnTo>
                    <a:pt x="713" y="186"/>
                  </a:lnTo>
                  <a:lnTo>
                    <a:pt x="715" y="195"/>
                  </a:lnTo>
                  <a:lnTo>
                    <a:pt x="718" y="199"/>
                  </a:lnTo>
                  <a:lnTo>
                    <a:pt x="718" y="208"/>
                  </a:lnTo>
                  <a:lnTo>
                    <a:pt x="718" y="213"/>
                  </a:lnTo>
                  <a:lnTo>
                    <a:pt x="718" y="222"/>
                  </a:lnTo>
                  <a:lnTo>
                    <a:pt x="713" y="226"/>
                  </a:lnTo>
                  <a:lnTo>
                    <a:pt x="711" y="233"/>
                  </a:lnTo>
                  <a:lnTo>
                    <a:pt x="709" y="237"/>
                  </a:lnTo>
                  <a:lnTo>
                    <a:pt x="709" y="244"/>
                  </a:lnTo>
                  <a:lnTo>
                    <a:pt x="702" y="251"/>
                  </a:lnTo>
                  <a:lnTo>
                    <a:pt x="700" y="262"/>
                  </a:lnTo>
                  <a:lnTo>
                    <a:pt x="695" y="266"/>
                  </a:lnTo>
                  <a:lnTo>
                    <a:pt x="695" y="271"/>
                  </a:lnTo>
                  <a:lnTo>
                    <a:pt x="693" y="275"/>
                  </a:lnTo>
                  <a:lnTo>
                    <a:pt x="693" y="278"/>
                  </a:lnTo>
                  <a:lnTo>
                    <a:pt x="695" y="289"/>
                  </a:lnTo>
                  <a:lnTo>
                    <a:pt x="695" y="293"/>
                  </a:lnTo>
                  <a:lnTo>
                    <a:pt x="695" y="300"/>
                  </a:lnTo>
                  <a:lnTo>
                    <a:pt x="695" y="307"/>
                  </a:lnTo>
                  <a:lnTo>
                    <a:pt x="697" y="316"/>
                  </a:lnTo>
                  <a:lnTo>
                    <a:pt x="695" y="323"/>
                  </a:lnTo>
                  <a:lnTo>
                    <a:pt x="695" y="332"/>
                  </a:lnTo>
                  <a:lnTo>
                    <a:pt x="693" y="341"/>
                  </a:lnTo>
                  <a:lnTo>
                    <a:pt x="691" y="349"/>
                  </a:lnTo>
                  <a:lnTo>
                    <a:pt x="684" y="356"/>
                  </a:lnTo>
                  <a:lnTo>
                    <a:pt x="680" y="365"/>
                  </a:lnTo>
                  <a:lnTo>
                    <a:pt x="673" y="372"/>
                  </a:lnTo>
                  <a:lnTo>
                    <a:pt x="666" y="381"/>
                  </a:lnTo>
                  <a:lnTo>
                    <a:pt x="659" y="383"/>
                  </a:lnTo>
                  <a:lnTo>
                    <a:pt x="655" y="385"/>
                  </a:lnTo>
                  <a:lnTo>
                    <a:pt x="648" y="390"/>
                  </a:lnTo>
                  <a:lnTo>
                    <a:pt x="644" y="392"/>
                  </a:lnTo>
                  <a:lnTo>
                    <a:pt x="637" y="394"/>
                  </a:lnTo>
                  <a:lnTo>
                    <a:pt x="630" y="397"/>
                  </a:lnTo>
                  <a:lnTo>
                    <a:pt x="626" y="401"/>
                  </a:lnTo>
                  <a:lnTo>
                    <a:pt x="619" y="403"/>
                  </a:lnTo>
                  <a:lnTo>
                    <a:pt x="612" y="406"/>
                  </a:lnTo>
                  <a:lnTo>
                    <a:pt x="606" y="408"/>
                  </a:lnTo>
                  <a:lnTo>
                    <a:pt x="599" y="410"/>
                  </a:lnTo>
                  <a:lnTo>
                    <a:pt x="592" y="412"/>
                  </a:lnTo>
                  <a:lnTo>
                    <a:pt x="588" y="415"/>
                  </a:lnTo>
                  <a:lnTo>
                    <a:pt x="581" y="417"/>
                  </a:lnTo>
                  <a:lnTo>
                    <a:pt x="574" y="419"/>
                  </a:lnTo>
                  <a:lnTo>
                    <a:pt x="567" y="421"/>
                  </a:lnTo>
                  <a:lnTo>
                    <a:pt x="563" y="421"/>
                  </a:lnTo>
                  <a:lnTo>
                    <a:pt x="556" y="423"/>
                  </a:lnTo>
                  <a:lnTo>
                    <a:pt x="549" y="423"/>
                  </a:lnTo>
                  <a:lnTo>
                    <a:pt x="545" y="426"/>
                  </a:lnTo>
                  <a:lnTo>
                    <a:pt x="534" y="428"/>
                  </a:lnTo>
                  <a:lnTo>
                    <a:pt x="527" y="430"/>
                  </a:lnTo>
                  <a:lnTo>
                    <a:pt x="518" y="432"/>
                  </a:lnTo>
                  <a:lnTo>
                    <a:pt x="514" y="432"/>
                  </a:lnTo>
                  <a:lnTo>
                    <a:pt x="509" y="435"/>
                  </a:lnTo>
                  <a:lnTo>
                    <a:pt x="507" y="437"/>
                  </a:lnTo>
                  <a:lnTo>
                    <a:pt x="502" y="437"/>
                  </a:lnTo>
                  <a:lnTo>
                    <a:pt x="498" y="439"/>
                  </a:lnTo>
                  <a:lnTo>
                    <a:pt x="489" y="441"/>
                  </a:lnTo>
                  <a:lnTo>
                    <a:pt x="482" y="446"/>
                  </a:lnTo>
                  <a:lnTo>
                    <a:pt x="473" y="448"/>
                  </a:lnTo>
                  <a:lnTo>
                    <a:pt x="464" y="455"/>
                  </a:lnTo>
                  <a:lnTo>
                    <a:pt x="460" y="455"/>
                  </a:lnTo>
                  <a:lnTo>
                    <a:pt x="453" y="457"/>
                  </a:lnTo>
                  <a:lnTo>
                    <a:pt x="446" y="459"/>
                  </a:lnTo>
                  <a:lnTo>
                    <a:pt x="442" y="462"/>
                  </a:lnTo>
                  <a:lnTo>
                    <a:pt x="435" y="464"/>
                  </a:lnTo>
                  <a:lnTo>
                    <a:pt x="428" y="468"/>
                  </a:lnTo>
                  <a:lnTo>
                    <a:pt x="422" y="471"/>
                  </a:lnTo>
                  <a:lnTo>
                    <a:pt x="415" y="473"/>
                  </a:lnTo>
                  <a:lnTo>
                    <a:pt x="406" y="475"/>
                  </a:lnTo>
                  <a:lnTo>
                    <a:pt x="399" y="477"/>
                  </a:lnTo>
                  <a:lnTo>
                    <a:pt x="393" y="480"/>
                  </a:lnTo>
                  <a:lnTo>
                    <a:pt x="384" y="484"/>
                  </a:lnTo>
                  <a:lnTo>
                    <a:pt x="375" y="486"/>
                  </a:lnTo>
                  <a:lnTo>
                    <a:pt x="368" y="489"/>
                  </a:lnTo>
                  <a:lnTo>
                    <a:pt x="359" y="491"/>
                  </a:lnTo>
                  <a:lnTo>
                    <a:pt x="352" y="493"/>
                  </a:lnTo>
                  <a:lnTo>
                    <a:pt x="343" y="495"/>
                  </a:lnTo>
                  <a:lnTo>
                    <a:pt x="332" y="498"/>
                  </a:lnTo>
                  <a:lnTo>
                    <a:pt x="323" y="500"/>
                  </a:lnTo>
                  <a:lnTo>
                    <a:pt x="314" y="502"/>
                  </a:lnTo>
                  <a:lnTo>
                    <a:pt x="305" y="502"/>
                  </a:lnTo>
                  <a:lnTo>
                    <a:pt x="296" y="504"/>
                  </a:lnTo>
                  <a:lnTo>
                    <a:pt x="287" y="506"/>
                  </a:lnTo>
                  <a:lnTo>
                    <a:pt x="278" y="509"/>
                  </a:lnTo>
                  <a:lnTo>
                    <a:pt x="267" y="511"/>
                  </a:lnTo>
                  <a:lnTo>
                    <a:pt x="256" y="511"/>
                  </a:lnTo>
                  <a:lnTo>
                    <a:pt x="247" y="513"/>
                  </a:lnTo>
                  <a:lnTo>
                    <a:pt x="238" y="513"/>
                  </a:lnTo>
                  <a:lnTo>
                    <a:pt x="227" y="513"/>
                  </a:lnTo>
                  <a:lnTo>
                    <a:pt x="215" y="515"/>
                  </a:lnTo>
                  <a:lnTo>
                    <a:pt x="206" y="515"/>
                  </a:lnTo>
                  <a:lnTo>
                    <a:pt x="197" y="518"/>
                  </a:lnTo>
                  <a:lnTo>
                    <a:pt x="186" y="515"/>
                  </a:lnTo>
                  <a:lnTo>
                    <a:pt x="175" y="515"/>
                  </a:lnTo>
                  <a:lnTo>
                    <a:pt x="164" y="515"/>
                  </a:lnTo>
                  <a:lnTo>
                    <a:pt x="155" y="515"/>
                  </a:lnTo>
                  <a:lnTo>
                    <a:pt x="144" y="515"/>
                  </a:lnTo>
                  <a:lnTo>
                    <a:pt x="135" y="515"/>
                  </a:lnTo>
                  <a:lnTo>
                    <a:pt x="123" y="513"/>
                  </a:lnTo>
                  <a:lnTo>
                    <a:pt x="112" y="513"/>
                  </a:lnTo>
                  <a:lnTo>
                    <a:pt x="101" y="511"/>
                  </a:lnTo>
                  <a:lnTo>
                    <a:pt x="92" y="509"/>
                  </a:lnTo>
                  <a:lnTo>
                    <a:pt x="81" y="506"/>
                  </a:lnTo>
                  <a:lnTo>
                    <a:pt x="72" y="504"/>
                  </a:lnTo>
                  <a:lnTo>
                    <a:pt x="61" y="502"/>
                  </a:lnTo>
                  <a:lnTo>
                    <a:pt x="49" y="500"/>
                  </a:lnTo>
                  <a:lnTo>
                    <a:pt x="41" y="495"/>
                  </a:lnTo>
                  <a:lnTo>
                    <a:pt x="32" y="493"/>
                  </a:lnTo>
                  <a:lnTo>
                    <a:pt x="0" y="408"/>
                  </a:lnTo>
                  <a:lnTo>
                    <a:pt x="7" y="412"/>
                  </a:lnTo>
                  <a:lnTo>
                    <a:pt x="9" y="415"/>
                  </a:lnTo>
                  <a:lnTo>
                    <a:pt x="16" y="417"/>
                  </a:lnTo>
                  <a:lnTo>
                    <a:pt x="20" y="421"/>
                  </a:lnTo>
                  <a:lnTo>
                    <a:pt x="27" y="426"/>
                  </a:lnTo>
                  <a:lnTo>
                    <a:pt x="34" y="428"/>
                  </a:lnTo>
                  <a:lnTo>
                    <a:pt x="43" y="432"/>
                  </a:lnTo>
                  <a:lnTo>
                    <a:pt x="52" y="437"/>
                  </a:lnTo>
                  <a:lnTo>
                    <a:pt x="63" y="439"/>
                  </a:lnTo>
                  <a:lnTo>
                    <a:pt x="70" y="441"/>
                  </a:lnTo>
                  <a:lnTo>
                    <a:pt x="74" y="444"/>
                  </a:lnTo>
                  <a:lnTo>
                    <a:pt x="81" y="446"/>
                  </a:lnTo>
                  <a:lnTo>
                    <a:pt x="88" y="448"/>
                  </a:lnTo>
                  <a:lnTo>
                    <a:pt x="94" y="448"/>
                  </a:lnTo>
                  <a:lnTo>
                    <a:pt x="99" y="450"/>
                  </a:lnTo>
                  <a:lnTo>
                    <a:pt x="108" y="453"/>
                  </a:lnTo>
                  <a:lnTo>
                    <a:pt x="114" y="455"/>
                  </a:lnTo>
                  <a:lnTo>
                    <a:pt x="121" y="455"/>
                  </a:lnTo>
                  <a:lnTo>
                    <a:pt x="128" y="455"/>
                  </a:lnTo>
                  <a:lnTo>
                    <a:pt x="137" y="457"/>
                  </a:lnTo>
                  <a:lnTo>
                    <a:pt x="146" y="457"/>
                  </a:lnTo>
                  <a:lnTo>
                    <a:pt x="153" y="457"/>
                  </a:lnTo>
                  <a:lnTo>
                    <a:pt x="162" y="459"/>
                  </a:lnTo>
                  <a:lnTo>
                    <a:pt x="171" y="459"/>
                  </a:lnTo>
                  <a:lnTo>
                    <a:pt x="180" y="459"/>
                  </a:lnTo>
                  <a:lnTo>
                    <a:pt x="188" y="459"/>
                  </a:lnTo>
                  <a:lnTo>
                    <a:pt x="197" y="459"/>
                  </a:lnTo>
                  <a:lnTo>
                    <a:pt x="206" y="459"/>
                  </a:lnTo>
                  <a:lnTo>
                    <a:pt x="218" y="459"/>
                  </a:lnTo>
                  <a:lnTo>
                    <a:pt x="227" y="457"/>
                  </a:lnTo>
                  <a:lnTo>
                    <a:pt x="238" y="457"/>
                  </a:lnTo>
                  <a:lnTo>
                    <a:pt x="249" y="455"/>
                  </a:lnTo>
                  <a:lnTo>
                    <a:pt x="260" y="455"/>
                  </a:lnTo>
                  <a:lnTo>
                    <a:pt x="271" y="453"/>
                  </a:lnTo>
                  <a:lnTo>
                    <a:pt x="283" y="450"/>
                  </a:lnTo>
                  <a:lnTo>
                    <a:pt x="294" y="448"/>
                  </a:lnTo>
                  <a:lnTo>
                    <a:pt x="305" y="446"/>
                  </a:lnTo>
                  <a:lnTo>
                    <a:pt x="316" y="441"/>
                  </a:lnTo>
                  <a:lnTo>
                    <a:pt x="330" y="439"/>
                  </a:lnTo>
                  <a:lnTo>
                    <a:pt x="341" y="437"/>
                  </a:lnTo>
                  <a:lnTo>
                    <a:pt x="354" y="432"/>
                  </a:lnTo>
                  <a:lnTo>
                    <a:pt x="368" y="428"/>
                  </a:lnTo>
                  <a:lnTo>
                    <a:pt x="379" y="423"/>
                  </a:lnTo>
                  <a:lnTo>
                    <a:pt x="393" y="417"/>
                  </a:lnTo>
                  <a:lnTo>
                    <a:pt x="408" y="412"/>
                  </a:lnTo>
                  <a:lnTo>
                    <a:pt x="422" y="408"/>
                  </a:lnTo>
                  <a:lnTo>
                    <a:pt x="435" y="401"/>
                  </a:lnTo>
                  <a:lnTo>
                    <a:pt x="449" y="397"/>
                  </a:lnTo>
                  <a:lnTo>
                    <a:pt x="464" y="390"/>
                  </a:lnTo>
                  <a:lnTo>
                    <a:pt x="467" y="388"/>
                  </a:lnTo>
                  <a:lnTo>
                    <a:pt x="473" y="388"/>
                  </a:lnTo>
                  <a:lnTo>
                    <a:pt x="475" y="385"/>
                  </a:lnTo>
                  <a:lnTo>
                    <a:pt x="480" y="385"/>
                  </a:lnTo>
                  <a:lnTo>
                    <a:pt x="487" y="383"/>
                  </a:lnTo>
                  <a:lnTo>
                    <a:pt x="493" y="383"/>
                  </a:lnTo>
                  <a:lnTo>
                    <a:pt x="500" y="383"/>
                  </a:lnTo>
                  <a:lnTo>
                    <a:pt x="507" y="381"/>
                  </a:lnTo>
                  <a:lnTo>
                    <a:pt x="514" y="381"/>
                  </a:lnTo>
                  <a:lnTo>
                    <a:pt x="523" y="379"/>
                  </a:lnTo>
                  <a:lnTo>
                    <a:pt x="529" y="376"/>
                  </a:lnTo>
                  <a:lnTo>
                    <a:pt x="538" y="374"/>
                  </a:lnTo>
                  <a:lnTo>
                    <a:pt x="547" y="372"/>
                  </a:lnTo>
                  <a:lnTo>
                    <a:pt x="556" y="372"/>
                  </a:lnTo>
                  <a:lnTo>
                    <a:pt x="563" y="367"/>
                  </a:lnTo>
                  <a:lnTo>
                    <a:pt x="572" y="365"/>
                  </a:lnTo>
                  <a:lnTo>
                    <a:pt x="579" y="361"/>
                  </a:lnTo>
                  <a:lnTo>
                    <a:pt x="588" y="358"/>
                  </a:lnTo>
                  <a:lnTo>
                    <a:pt x="594" y="356"/>
                  </a:lnTo>
                  <a:lnTo>
                    <a:pt x="603" y="352"/>
                  </a:lnTo>
                  <a:lnTo>
                    <a:pt x="608" y="347"/>
                  </a:lnTo>
                  <a:lnTo>
                    <a:pt x="617" y="345"/>
                  </a:lnTo>
                  <a:lnTo>
                    <a:pt x="621" y="341"/>
                  </a:lnTo>
                  <a:lnTo>
                    <a:pt x="626" y="336"/>
                  </a:lnTo>
                  <a:lnTo>
                    <a:pt x="630" y="332"/>
                  </a:lnTo>
                  <a:lnTo>
                    <a:pt x="635" y="327"/>
                  </a:lnTo>
                  <a:lnTo>
                    <a:pt x="637" y="316"/>
                  </a:lnTo>
                  <a:lnTo>
                    <a:pt x="639" y="307"/>
                  </a:lnTo>
                  <a:lnTo>
                    <a:pt x="637" y="307"/>
                  </a:lnTo>
                  <a:lnTo>
                    <a:pt x="632" y="309"/>
                  </a:lnTo>
                  <a:lnTo>
                    <a:pt x="628" y="311"/>
                  </a:lnTo>
                  <a:lnTo>
                    <a:pt x="621" y="314"/>
                  </a:lnTo>
                  <a:lnTo>
                    <a:pt x="612" y="316"/>
                  </a:lnTo>
                  <a:lnTo>
                    <a:pt x="603" y="320"/>
                  </a:lnTo>
                  <a:lnTo>
                    <a:pt x="592" y="325"/>
                  </a:lnTo>
                  <a:lnTo>
                    <a:pt x="581" y="332"/>
                  </a:lnTo>
                  <a:lnTo>
                    <a:pt x="574" y="332"/>
                  </a:lnTo>
                  <a:lnTo>
                    <a:pt x="567" y="334"/>
                  </a:lnTo>
                  <a:lnTo>
                    <a:pt x="563" y="336"/>
                  </a:lnTo>
                  <a:lnTo>
                    <a:pt x="556" y="338"/>
                  </a:lnTo>
                  <a:lnTo>
                    <a:pt x="549" y="341"/>
                  </a:lnTo>
                  <a:lnTo>
                    <a:pt x="543" y="343"/>
                  </a:lnTo>
                  <a:lnTo>
                    <a:pt x="536" y="343"/>
                  </a:lnTo>
                  <a:lnTo>
                    <a:pt x="529" y="345"/>
                  </a:lnTo>
                  <a:lnTo>
                    <a:pt x="523" y="345"/>
                  </a:lnTo>
                  <a:lnTo>
                    <a:pt x="516" y="347"/>
                  </a:lnTo>
                  <a:lnTo>
                    <a:pt x="509" y="347"/>
                  </a:lnTo>
                  <a:lnTo>
                    <a:pt x="502" y="349"/>
                  </a:lnTo>
                  <a:lnTo>
                    <a:pt x="496" y="349"/>
                  </a:lnTo>
                  <a:lnTo>
                    <a:pt x="489" y="349"/>
                  </a:lnTo>
                  <a:lnTo>
                    <a:pt x="484" y="349"/>
                  </a:lnTo>
                  <a:lnTo>
                    <a:pt x="478" y="349"/>
                  </a:lnTo>
                  <a:lnTo>
                    <a:pt x="467" y="296"/>
                  </a:lnTo>
                  <a:lnTo>
                    <a:pt x="469" y="293"/>
                  </a:lnTo>
                  <a:lnTo>
                    <a:pt x="475" y="293"/>
                  </a:lnTo>
                  <a:lnTo>
                    <a:pt x="478" y="291"/>
                  </a:lnTo>
                  <a:lnTo>
                    <a:pt x="484" y="291"/>
                  </a:lnTo>
                  <a:lnTo>
                    <a:pt x="489" y="291"/>
                  </a:lnTo>
                  <a:lnTo>
                    <a:pt x="498" y="291"/>
                  </a:lnTo>
                  <a:lnTo>
                    <a:pt x="502" y="289"/>
                  </a:lnTo>
                  <a:lnTo>
                    <a:pt x="511" y="289"/>
                  </a:lnTo>
                  <a:lnTo>
                    <a:pt x="518" y="287"/>
                  </a:lnTo>
                  <a:lnTo>
                    <a:pt x="527" y="284"/>
                  </a:lnTo>
                  <a:lnTo>
                    <a:pt x="536" y="282"/>
                  </a:lnTo>
                  <a:lnTo>
                    <a:pt x="545" y="282"/>
                  </a:lnTo>
                  <a:lnTo>
                    <a:pt x="554" y="280"/>
                  </a:lnTo>
                  <a:lnTo>
                    <a:pt x="565" y="278"/>
                  </a:lnTo>
                  <a:lnTo>
                    <a:pt x="572" y="275"/>
                  </a:lnTo>
                  <a:lnTo>
                    <a:pt x="581" y="273"/>
                  </a:lnTo>
                  <a:lnTo>
                    <a:pt x="590" y="269"/>
                  </a:lnTo>
                  <a:lnTo>
                    <a:pt x="599" y="266"/>
                  </a:lnTo>
                  <a:lnTo>
                    <a:pt x="608" y="264"/>
                  </a:lnTo>
                  <a:lnTo>
                    <a:pt x="617" y="260"/>
                  </a:lnTo>
                  <a:lnTo>
                    <a:pt x="623" y="258"/>
                  </a:lnTo>
                  <a:lnTo>
                    <a:pt x="630" y="253"/>
                  </a:lnTo>
                  <a:lnTo>
                    <a:pt x="637" y="249"/>
                  </a:lnTo>
                  <a:lnTo>
                    <a:pt x="644" y="244"/>
                  </a:lnTo>
                  <a:lnTo>
                    <a:pt x="648" y="240"/>
                  </a:lnTo>
                  <a:lnTo>
                    <a:pt x="653" y="237"/>
                  </a:lnTo>
                  <a:lnTo>
                    <a:pt x="659" y="226"/>
                  </a:lnTo>
                  <a:lnTo>
                    <a:pt x="664" y="217"/>
                  </a:lnTo>
                  <a:lnTo>
                    <a:pt x="657" y="190"/>
                  </a:lnTo>
                  <a:lnTo>
                    <a:pt x="653" y="192"/>
                  </a:lnTo>
                  <a:lnTo>
                    <a:pt x="648" y="197"/>
                  </a:lnTo>
                  <a:lnTo>
                    <a:pt x="644" y="201"/>
                  </a:lnTo>
                  <a:lnTo>
                    <a:pt x="635" y="208"/>
                  </a:lnTo>
                  <a:lnTo>
                    <a:pt x="626" y="215"/>
                  </a:lnTo>
                  <a:lnTo>
                    <a:pt x="614" y="222"/>
                  </a:lnTo>
                  <a:lnTo>
                    <a:pt x="606" y="231"/>
                  </a:lnTo>
                  <a:lnTo>
                    <a:pt x="599" y="233"/>
                  </a:lnTo>
                  <a:lnTo>
                    <a:pt x="592" y="237"/>
                  </a:lnTo>
                  <a:lnTo>
                    <a:pt x="588" y="240"/>
                  </a:lnTo>
                  <a:lnTo>
                    <a:pt x="581" y="242"/>
                  </a:lnTo>
                  <a:lnTo>
                    <a:pt x="576" y="244"/>
                  </a:lnTo>
                  <a:lnTo>
                    <a:pt x="570" y="249"/>
                  </a:lnTo>
                  <a:lnTo>
                    <a:pt x="563" y="251"/>
                  </a:lnTo>
                  <a:lnTo>
                    <a:pt x="556" y="251"/>
                  </a:lnTo>
                  <a:lnTo>
                    <a:pt x="549" y="253"/>
                  </a:lnTo>
                  <a:lnTo>
                    <a:pt x="543" y="253"/>
                  </a:lnTo>
                  <a:lnTo>
                    <a:pt x="538" y="255"/>
                  </a:lnTo>
                  <a:lnTo>
                    <a:pt x="532" y="255"/>
                  </a:lnTo>
                  <a:lnTo>
                    <a:pt x="525" y="255"/>
                  </a:lnTo>
                  <a:lnTo>
                    <a:pt x="518" y="255"/>
                  </a:lnTo>
                  <a:lnTo>
                    <a:pt x="514" y="253"/>
                  </a:lnTo>
                  <a:lnTo>
                    <a:pt x="507" y="251"/>
                  </a:lnTo>
                  <a:lnTo>
                    <a:pt x="507" y="195"/>
                  </a:lnTo>
                  <a:lnTo>
                    <a:pt x="509" y="195"/>
                  </a:lnTo>
                  <a:lnTo>
                    <a:pt x="516" y="197"/>
                  </a:lnTo>
                  <a:lnTo>
                    <a:pt x="520" y="197"/>
                  </a:lnTo>
                  <a:lnTo>
                    <a:pt x="527" y="197"/>
                  </a:lnTo>
                  <a:lnTo>
                    <a:pt x="534" y="197"/>
                  </a:lnTo>
                  <a:lnTo>
                    <a:pt x="540" y="197"/>
                  </a:lnTo>
                  <a:lnTo>
                    <a:pt x="549" y="195"/>
                  </a:lnTo>
                  <a:lnTo>
                    <a:pt x="558" y="190"/>
                  </a:lnTo>
                  <a:lnTo>
                    <a:pt x="567" y="186"/>
                  </a:lnTo>
                  <a:lnTo>
                    <a:pt x="579" y="181"/>
                  </a:lnTo>
                  <a:lnTo>
                    <a:pt x="590" y="175"/>
                  </a:lnTo>
                  <a:lnTo>
                    <a:pt x="601" y="163"/>
                  </a:lnTo>
                  <a:lnTo>
                    <a:pt x="606" y="159"/>
                  </a:lnTo>
                  <a:lnTo>
                    <a:pt x="612" y="152"/>
                  </a:lnTo>
                  <a:lnTo>
                    <a:pt x="619" y="145"/>
                  </a:lnTo>
                  <a:lnTo>
                    <a:pt x="626" y="139"/>
                  </a:lnTo>
                  <a:lnTo>
                    <a:pt x="626" y="136"/>
                  </a:lnTo>
                  <a:lnTo>
                    <a:pt x="630" y="130"/>
                  </a:lnTo>
                  <a:lnTo>
                    <a:pt x="632" y="123"/>
                  </a:lnTo>
                  <a:lnTo>
                    <a:pt x="635" y="118"/>
                  </a:lnTo>
                  <a:lnTo>
                    <a:pt x="637" y="112"/>
                  </a:lnTo>
                  <a:lnTo>
                    <a:pt x="639" y="105"/>
                  </a:lnTo>
                  <a:lnTo>
                    <a:pt x="637" y="96"/>
                  </a:lnTo>
                  <a:lnTo>
                    <a:pt x="637" y="92"/>
                  </a:lnTo>
                  <a:lnTo>
                    <a:pt x="635" y="83"/>
                  </a:lnTo>
                  <a:lnTo>
                    <a:pt x="632" y="76"/>
                  </a:lnTo>
                  <a:lnTo>
                    <a:pt x="626" y="69"/>
                  </a:lnTo>
                  <a:lnTo>
                    <a:pt x="619" y="62"/>
                  </a:lnTo>
                  <a:lnTo>
                    <a:pt x="614" y="58"/>
                  </a:lnTo>
                  <a:lnTo>
                    <a:pt x="610" y="56"/>
                  </a:lnTo>
                  <a:lnTo>
                    <a:pt x="603" y="53"/>
                  </a:lnTo>
                  <a:lnTo>
                    <a:pt x="597" y="51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9" name="Freeform 69"/>
            <p:cNvSpPr>
              <a:spLocks/>
            </p:cNvSpPr>
            <p:nvPr/>
          </p:nvSpPr>
          <p:spPr bwMode="auto">
            <a:xfrm>
              <a:off x="2081" y="700"/>
              <a:ext cx="590" cy="367"/>
            </a:xfrm>
            <a:custGeom>
              <a:avLst/>
              <a:gdLst>
                <a:gd name="T0" fmla="*/ 444 w 590"/>
                <a:gd name="T1" fmla="*/ 367 h 367"/>
                <a:gd name="T2" fmla="*/ 590 w 590"/>
                <a:gd name="T3" fmla="*/ 159 h 367"/>
                <a:gd name="T4" fmla="*/ 381 w 590"/>
                <a:gd name="T5" fmla="*/ 206 h 367"/>
                <a:gd name="T6" fmla="*/ 294 w 590"/>
                <a:gd name="T7" fmla="*/ 0 h 367"/>
                <a:gd name="T8" fmla="*/ 202 w 590"/>
                <a:gd name="T9" fmla="*/ 197 h 367"/>
                <a:gd name="T10" fmla="*/ 0 w 590"/>
                <a:gd name="T11" fmla="*/ 60 h 367"/>
                <a:gd name="T12" fmla="*/ 41 w 590"/>
                <a:gd name="T13" fmla="*/ 367 h 367"/>
                <a:gd name="T14" fmla="*/ 92 w 590"/>
                <a:gd name="T15" fmla="*/ 367 h 367"/>
                <a:gd name="T16" fmla="*/ 63 w 590"/>
                <a:gd name="T17" fmla="*/ 161 h 367"/>
                <a:gd name="T18" fmla="*/ 215 w 590"/>
                <a:gd name="T19" fmla="*/ 269 h 367"/>
                <a:gd name="T20" fmla="*/ 289 w 590"/>
                <a:gd name="T21" fmla="*/ 114 h 367"/>
                <a:gd name="T22" fmla="*/ 354 w 590"/>
                <a:gd name="T23" fmla="*/ 264 h 367"/>
                <a:gd name="T24" fmla="*/ 480 w 590"/>
                <a:gd name="T25" fmla="*/ 231 h 367"/>
                <a:gd name="T26" fmla="*/ 390 w 590"/>
                <a:gd name="T27" fmla="*/ 354 h 367"/>
                <a:gd name="T28" fmla="*/ 444 w 590"/>
                <a:gd name="T29" fmla="*/ 367 h 367"/>
                <a:gd name="T30" fmla="*/ 444 w 590"/>
                <a:gd name="T31" fmla="*/ 367 h 3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0"/>
                <a:gd name="T49" fmla="*/ 0 h 367"/>
                <a:gd name="T50" fmla="*/ 590 w 590"/>
                <a:gd name="T51" fmla="*/ 367 h 36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0" h="367">
                  <a:moveTo>
                    <a:pt x="444" y="367"/>
                  </a:moveTo>
                  <a:lnTo>
                    <a:pt x="590" y="159"/>
                  </a:lnTo>
                  <a:lnTo>
                    <a:pt x="381" y="206"/>
                  </a:lnTo>
                  <a:lnTo>
                    <a:pt x="294" y="0"/>
                  </a:lnTo>
                  <a:lnTo>
                    <a:pt x="202" y="197"/>
                  </a:lnTo>
                  <a:lnTo>
                    <a:pt x="0" y="60"/>
                  </a:lnTo>
                  <a:lnTo>
                    <a:pt x="41" y="367"/>
                  </a:lnTo>
                  <a:lnTo>
                    <a:pt x="92" y="367"/>
                  </a:lnTo>
                  <a:lnTo>
                    <a:pt x="63" y="161"/>
                  </a:lnTo>
                  <a:lnTo>
                    <a:pt x="215" y="269"/>
                  </a:lnTo>
                  <a:lnTo>
                    <a:pt x="289" y="114"/>
                  </a:lnTo>
                  <a:lnTo>
                    <a:pt x="354" y="264"/>
                  </a:lnTo>
                  <a:lnTo>
                    <a:pt x="480" y="231"/>
                  </a:lnTo>
                  <a:lnTo>
                    <a:pt x="390" y="354"/>
                  </a:lnTo>
                  <a:lnTo>
                    <a:pt x="444" y="3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0" name="Freeform 70"/>
            <p:cNvSpPr>
              <a:spLocks/>
            </p:cNvSpPr>
            <p:nvPr/>
          </p:nvSpPr>
          <p:spPr bwMode="auto">
            <a:xfrm>
              <a:off x="2113" y="1034"/>
              <a:ext cx="421" cy="172"/>
            </a:xfrm>
            <a:custGeom>
              <a:avLst/>
              <a:gdLst>
                <a:gd name="T0" fmla="*/ 419 w 421"/>
                <a:gd name="T1" fmla="*/ 22 h 172"/>
                <a:gd name="T2" fmla="*/ 414 w 421"/>
                <a:gd name="T3" fmla="*/ 40 h 172"/>
                <a:gd name="T4" fmla="*/ 403 w 421"/>
                <a:gd name="T5" fmla="*/ 63 h 172"/>
                <a:gd name="T6" fmla="*/ 385 w 421"/>
                <a:gd name="T7" fmla="*/ 89 h 172"/>
                <a:gd name="T8" fmla="*/ 358 w 421"/>
                <a:gd name="T9" fmla="*/ 114 h 172"/>
                <a:gd name="T10" fmla="*/ 338 w 421"/>
                <a:gd name="T11" fmla="*/ 123 h 172"/>
                <a:gd name="T12" fmla="*/ 314 w 421"/>
                <a:gd name="T13" fmla="*/ 132 h 172"/>
                <a:gd name="T14" fmla="*/ 289 w 421"/>
                <a:gd name="T15" fmla="*/ 141 h 172"/>
                <a:gd name="T16" fmla="*/ 262 w 421"/>
                <a:gd name="T17" fmla="*/ 148 h 172"/>
                <a:gd name="T18" fmla="*/ 235 w 421"/>
                <a:gd name="T19" fmla="*/ 154 h 172"/>
                <a:gd name="T20" fmla="*/ 208 w 421"/>
                <a:gd name="T21" fmla="*/ 161 h 172"/>
                <a:gd name="T22" fmla="*/ 183 w 421"/>
                <a:gd name="T23" fmla="*/ 163 h 172"/>
                <a:gd name="T24" fmla="*/ 163 w 421"/>
                <a:gd name="T25" fmla="*/ 168 h 172"/>
                <a:gd name="T26" fmla="*/ 143 w 421"/>
                <a:gd name="T27" fmla="*/ 170 h 172"/>
                <a:gd name="T28" fmla="*/ 127 w 421"/>
                <a:gd name="T29" fmla="*/ 172 h 172"/>
                <a:gd name="T30" fmla="*/ 107 w 421"/>
                <a:gd name="T31" fmla="*/ 168 h 172"/>
                <a:gd name="T32" fmla="*/ 78 w 421"/>
                <a:gd name="T33" fmla="*/ 159 h 172"/>
                <a:gd name="T34" fmla="*/ 47 w 421"/>
                <a:gd name="T35" fmla="*/ 141 h 172"/>
                <a:gd name="T36" fmla="*/ 20 w 421"/>
                <a:gd name="T37" fmla="*/ 119 h 172"/>
                <a:gd name="T38" fmla="*/ 4 w 421"/>
                <a:gd name="T39" fmla="*/ 92 h 172"/>
                <a:gd name="T40" fmla="*/ 2 w 421"/>
                <a:gd name="T41" fmla="*/ 74 h 172"/>
                <a:gd name="T42" fmla="*/ 0 w 421"/>
                <a:gd name="T43" fmla="*/ 56 h 172"/>
                <a:gd name="T44" fmla="*/ 4 w 421"/>
                <a:gd name="T45" fmla="*/ 33 h 172"/>
                <a:gd name="T46" fmla="*/ 11 w 421"/>
                <a:gd name="T47" fmla="*/ 15 h 172"/>
                <a:gd name="T48" fmla="*/ 27 w 421"/>
                <a:gd name="T49" fmla="*/ 0 h 172"/>
                <a:gd name="T50" fmla="*/ 62 w 421"/>
                <a:gd name="T51" fmla="*/ 31 h 172"/>
                <a:gd name="T52" fmla="*/ 58 w 421"/>
                <a:gd name="T53" fmla="*/ 40 h 172"/>
                <a:gd name="T54" fmla="*/ 56 w 421"/>
                <a:gd name="T55" fmla="*/ 69 h 172"/>
                <a:gd name="T56" fmla="*/ 71 w 421"/>
                <a:gd name="T57" fmla="*/ 94 h 172"/>
                <a:gd name="T58" fmla="*/ 89 w 421"/>
                <a:gd name="T59" fmla="*/ 105 h 172"/>
                <a:gd name="T60" fmla="*/ 112 w 421"/>
                <a:gd name="T61" fmla="*/ 110 h 172"/>
                <a:gd name="T62" fmla="*/ 132 w 421"/>
                <a:gd name="T63" fmla="*/ 112 h 172"/>
                <a:gd name="T64" fmla="*/ 150 w 421"/>
                <a:gd name="T65" fmla="*/ 110 h 172"/>
                <a:gd name="T66" fmla="*/ 168 w 421"/>
                <a:gd name="T67" fmla="*/ 110 h 172"/>
                <a:gd name="T68" fmla="*/ 188 w 421"/>
                <a:gd name="T69" fmla="*/ 105 h 172"/>
                <a:gd name="T70" fmla="*/ 215 w 421"/>
                <a:gd name="T71" fmla="*/ 103 h 172"/>
                <a:gd name="T72" fmla="*/ 240 w 421"/>
                <a:gd name="T73" fmla="*/ 96 h 172"/>
                <a:gd name="T74" fmla="*/ 264 w 421"/>
                <a:gd name="T75" fmla="*/ 92 h 172"/>
                <a:gd name="T76" fmla="*/ 284 w 421"/>
                <a:gd name="T77" fmla="*/ 83 h 172"/>
                <a:gd name="T78" fmla="*/ 302 w 421"/>
                <a:gd name="T79" fmla="*/ 76 h 172"/>
                <a:gd name="T80" fmla="*/ 322 w 421"/>
                <a:gd name="T81" fmla="*/ 67 h 172"/>
                <a:gd name="T82" fmla="*/ 343 w 421"/>
                <a:gd name="T83" fmla="*/ 49 h 172"/>
                <a:gd name="T84" fmla="*/ 356 w 421"/>
                <a:gd name="T85" fmla="*/ 31 h 172"/>
                <a:gd name="T86" fmla="*/ 363 w 421"/>
                <a:gd name="T87" fmla="*/ 13 h 1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1"/>
                <a:gd name="T133" fmla="*/ 0 h 172"/>
                <a:gd name="T134" fmla="*/ 421 w 421"/>
                <a:gd name="T135" fmla="*/ 172 h 1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1" h="172">
                  <a:moveTo>
                    <a:pt x="421" y="11"/>
                  </a:moveTo>
                  <a:lnTo>
                    <a:pt x="421" y="13"/>
                  </a:lnTo>
                  <a:lnTo>
                    <a:pt x="419" y="22"/>
                  </a:lnTo>
                  <a:lnTo>
                    <a:pt x="417" y="27"/>
                  </a:lnTo>
                  <a:lnTo>
                    <a:pt x="417" y="33"/>
                  </a:lnTo>
                  <a:lnTo>
                    <a:pt x="414" y="40"/>
                  </a:lnTo>
                  <a:lnTo>
                    <a:pt x="412" y="47"/>
                  </a:lnTo>
                  <a:lnTo>
                    <a:pt x="408" y="56"/>
                  </a:lnTo>
                  <a:lnTo>
                    <a:pt x="403" y="63"/>
                  </a:lnTo>
                  <a:lnTo>
                    <a:pt x="396" y="72"/>
                  </a:lnTo>
                  <a:lnTo>
                    <a:pt x="392" y="80"/>
                  </a:lnTo>
                  <a:lnTo>
                    <a:pt x="385" y="89"/>
                  </a:lnTo>
                  <a:lnTo>
                    <a:pt x="376" y="96"/>
                  </a:lnTo>
                  <a:lnTo>
                    <a:pt x="367" y="105"/>
                  </a:lnTo>
                  <a:lnTo>
                    <a:pt x="358" y="114"/>
                  </a:lnTo>
                  <a:lnTo>
                    <a:pt x="352" y="119"/>
                  </a:lnTo>
                  <a:lnTo>
                    <a:pt x="345" y="121"/>
                  </a:lnTo>
                  <a:lnTo>
                    <a:pt x="338" y="123"/>
                  </a:lnTo>
                  <a:lnTo>
                    <a:pt x="331" y="128"/>
                  </a:lnTo>
                  <a:lnTo>
                    <a:pt x="322" y="130"/>
                  </a:lnTo>
                  <a:lnTo>
                    <a:pt x="314" y="132"/>
                  </a:lnTo>
                  <a:lnTo>
                    <a:pt x="305" y="137"/>
                  </a:lnTo>
                  <a:lnTo>
                    <a:pt x="298" y="139"/>
                  </a:lnTo>
                  <a:lnTo>
                    <a:pt x="289" y="141"/>
                  </a:lnTo>
                  <a:lnTo>
                    <a:pt x="280" y="143"/>
                  </a:lnTo>
                  <a:lnTo>
                    <a:pt x="271" y="146"/>
                  </a:lnTo>
                  <a:lnTo>
                    <a:pt x="262" y="148"/>
                  </a:lnTo>
                  <a:lnTo>
                    <a:pt x="253" y="150"/>
                  </a:lnTo>
                  <a:lnTo>
                    <a:pt x="244" y="152"/>
                  </a:lnTo>
                  <a:lnTo>
                    <a:pt x="235" y="154"/>
                  </a:lnTo>
                  <a:lnTo>
                    <a:pt x="228" y="159"/>
                  </a:lnTo>
                  <a:lnTo>
                    <a:pt x="217" y="159"/>
                  </a:lnTo>
                  <a:lnTo>
                    <a:pt x="208" y="161"/>
                  </a:lnTo>
                  <a:lnTo>
                    <a:pt x="201" y="161"/>
                  </a:lnTo>
                  <a:lnTo>
                    <a:pt x="192" y="163"/>
                  </a:lnTo>
                  <a:lnTo>
                    <a:pt x="183" y="163"/>
                  </a:lnTo>
                  <a:lnTo>
                    <a:pt x="177" y="166"/>
                  </a:lnTo>
                  <a:lnTo>
                    <a:pt x="170" y="166"/>
                  </a:lnTo>
                  <a:lnTo>
                    <a:pt x="163" y="168"/>
                  </a:lnTo>
                  <a:lnTo>
                    <a:pt x="157" y="168"/>
                  </a:lnTo>
                  <a:lnTo>
                    <a:pt x="150" y="170"/>
                  </a:lnTo>
                  <a:lnTo>
                    <a:pt x="143" y="170"/>
                  </a:lnTo>
                  <a:lnTo>
                    <a:pt x="139" y="170"/>
                  </a:lnTo>
                  <a:lnTo>
                    <a:pt x="132" y="170"/>
                  </a:lnTo>
                  <a:lnTo>
                    <a:pt x="127" y="172"/>
                  </a:lnTo>
                  <a:lnTo>
                    <a:pt x="121" y="170"/>
                  </a:lnTo>
                  <a:lnTo>
                    <a:pt x="116" y="170"/>
                  </a:lnTo>
                  <a:lnTo>
                    <a:pt x="107" y="168"/>
                  </a:lnTo>
                  <a:lnTo>
                    <a:pt x="98" y="166"/>
                  </a:lnTo>
                  <a:lnTo>
                    <a:pt x="89" y="161"/>
                  </a:lnTo>
                  <a:lnTo>
                    <a:pt x="78" y="159"/>
                  </a:lnTo>
                  <a:lnTo>
                    <a:pt x="69" y="152"/>
                  </a:lnTo>
                  <a:lnTo>
                    <a:pt x="58" y="148"/>
                  </a:lnTo>
                  <a:lnTo>
                    <a:pt x="47" y="141"/>
                  </a:lnTo>
                  <a:lnTo>
                    <a:pt x="38" y="134"/>
                  </a:lnTo>
                  <a:lnTo>
                    <a:pt x="27" y="125"/>
                  </a:lnTo>
                  <a:lnTo>
                    <a:pt x="20" y="119"/>
                  </a:lnTo>
                  <a:lnTo>
                    <a:pt x="11" y="107"/>
                  </a:lnTo>
                  <a:lnTo>
                    <a:pt x="6" y="96"/>
                  </a:lnTo>
                  <a:lnTo>
                    <a:pt x="4" y="92"/>
                  </a:lnTo>
                  <a:lnTo>
                    <a:pt x="2" y="85"/>
                  </a:lnTo>
                  <a:lnTo>
                    <a:pt x="2" y="80"/>
                  </a:lnTo>
                  <a:lnTo>
                    <a:pt x="2" y="74"/>
                  </a:lnTo>
                  <a:lnTo>
                    <a:pt x="0" y="67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2" y="40"/>
                  </a:lnTo>
                  <a:lnTo>
                    <a:pt x="4" y="33"/>
                  </a:lnTo>
                  <a:lnTo>
                    <a:pt x="6" y="27"/>
                  </a:lnTo>
                  <a:lnTo>
                    <a:pt x="9" y="20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20" y="4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62" y="31"/>
                  </a:lnTo>
                  <a:lnTo>
                    <a:pt x="60" y="31"/>
                  </a:lnTo>
                  <a:lnTo>
                    <a:pt x="60" y="36"/>
                  </a:lnTo>
                  <a:lnTo>
                    <a:pt x="58" y="40"/>
                  </a:lnTo>
                  <a:lnTo>
                    <a:pt x="56" y="51"/>
                  </a:lnTo>
                  <a:lnTo>
                    <a:pt x="56" y="58"/>
                  </a:lnTo>
                  <a:lnTo>
                    <a:pt x="56" y="69"/>
                  </a:lnTo>
                  <a:lnTo>
                    <a:pt x="60" y="80"/>
                  </a:lnTo>
                  <a:lnTo>
                    <a:pt x="69" y="89"/>
                  </a:lnTo>
                  <a:lnTo>
                    <a:pt x="71" y="94"/>
                  </a:lnTo>
                  <a:lnTo>
                    <a:pt x="78" y="98"/>
                  </a:lnTo>
                  <a:lnTo>
                    <a:pt x="85" y="101"/>
                  </a:lnTo>
                  <a:lnTo>
                    <a:pt x="89" y="105"/>
                  </a:lnTo>
                  <a:lnTo>
                    <a:pt x="96" y="107"/>
                  </a:lnTo>
                  <a:lnTo>
                    <a:pt x="105" y="110"/>
                  </a:lnTo>
                  <a:lnTo>
                    <a:pt x="112" y="110"/>
                  </a:lnTo>
                  <a:lnTo>
                    <a:pt x="123" y="112"/>
                  </a:lnTo>
                  <a:lnTo>
                    <a:pt x="127" y="112"/>
                  </a:lnTo>
                  <a:lnTo>
                    <a:pt x="132" y="112"/>
                  </a:lnTo>
                  <a:lnTo>
                    <a:pt x="136" y="112"/>
                  </a:lnTo>
                  <a:lnTo>
                    <a:pt x="143" y="112"/>
                  </a:lnTo>
                  <a:lnTo>
                    <a:pt x="150" y="110"/>
                  </a:lnTo>
                  <a:lnTo>
                    <a:pt x="154" y="110"/>
                  </a:lnTo>
                  <a:lnTo>
                    <a:pt x="161" y="110"/>
                  </a:lnTo>
                  <a:lnTo>
                    <a:pt x="168" y="110"/>
                  </a:lnTo>
                  <a:lnTo>
                    <a:pt x="175" y="107"/>
                  </a:lnTo>
                  <a:lnTo>
                    <a:pt x="181" y="107"/>
                  </a:lnTo>
                  <a:lnTo>
                    <a:pt x="188" y="105"/>
                  </a:lnTo>
                  <a:lnTo>
                    <a:pt x="197" y="105"/>
                  </a:lnTo>
                  <a:lnTo>
                    <a:pt x="206" y="103"/>
                  </a:lnTo>
                  <a:lnTo>
                    <a:pt x="215" y="103"/>
                  </a:lnTo>
                  <a:lnTo>
                    <a:pt x="224" y="101"/>
                  </a:lnTo>
                  <a:lnTo>
                    <a:pt x="233" y="98"/>
                  </a:lnTo>
                  <a:lnTo>
                    <a:pt x="240" y="96"/>
                  </a:lnTo>
                  <a:lnTo>
                    <a:pt x="248" y="94"/>
                  </a:lnTo>
                  <a:lnTo>
                    <a:pt x="255" y="92"/>
                  </a:lnTo>
                  <a:lnTo>
                    <a:pt x="264" y="92"/>
                  </a:lnTo>
                  <a:lnTo>
                    <a:pt x="271" y="87"/>
                  </a:lnTo>
                  <a:lnTo>
                    <a:pt x="278" y="85"/>
                  </a:lnTo>
                  <a:lnTo>
                    <a:pt x="284" y="83"/>
                  </a:lnTo>
                  <a:lnTo>
                    <a:pt x="291" y="80"/>
                  </a:lnTo>
                  <a:lnTo>
                    <a:pt x="296" y="78"/>
                  </a:lnTo>
                  <a:lnTo>
                    <a:pt x="302" y="76"/>
                  </a:lnTo>
                  <a:lnTo>
                    <a:pt x="307" y="74"/>
                  </a:lnTo>
                  <a:lnTo>
                    <a:pt x="314" y="72"/>
                  </a:lnTo>
                  <a:lnTo>
                    <a:pt x="322" y="67"/>
                  </a:lnTo>
                  <a:lnTo>
                    <a:pt x="331" y="60"/>
                  </a:lnTo>
                  <a:lnTo>
                    <a:pt x="338" y="56"/>
                  </a:lnTo>
                  <a:lnTo>
                    <a:pt x="343" y="49"/>
                  </a:lnTo>
                  <a:lnTo>
                    <a:pt x="347" y="42"/>
                  </a:lnTo>
                  <a:lnTo>
                    <a:pt x="354" y="38"/>
                  </a:lnTo>
                  <a:lnTo>
                    <a:pt x="356" y="31"/>
                  </a:lnTo>
                  <a:lnTo>
                    <a:pt x="358" y="24"/>
                  </a:lnTo>
                  <a:lnTo>
                    <a:pt x="361" y="18"/>
                  </a:lnTo>
                  <a:lnTo>
                    <a:pt x="363" y="13"/>
                  </a:lnTo>
                  <a:lnTo>
                    <a:pt x="42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1" name="Freeform 71"/>
            <p:cNvSpPr>
              <a:spLocks/>
            </p:cNvSpPr>
            <p:nvPr/>
          </p:nvSpPr>
          <p:spPr bwMode="auto">
            <a:xfrm>
              <a:off x="2592" y="1543"/>
              <a:ext cx="119" cy="265"/>
            </a:xfrm>
            <a:custGeom>
              <a:avLst/>
              <a:gdLst>
                <a:gd name="T0" fmla="*/ 45 w 119"/>
                <a:gd name="T1" fmla="*/ 0 h 265"/>
                <a:gd name="T2" fmla="*/ 45 w 119"/>
                <a:gd name="T3" fmla="*/ 9 h 265"/>
                <a:gd name="T4" fmla="*/ 45 w 119"/>
                <a:gd name="T5" fmla="*/ 18 h 265"/>
                <a:gd name="T6" fmla="*/ 48 w 119"/>
                <a:gd name="T7" fmla="*/ 31 h 265"/>
                <a:gd name="T8" fmla="*/ 48 w 119"/>
                <a:gd name="T9" fmla="*/ 45 h 265"/>
                <a:gd name="T10" fmla="*/ 50 w 119"/>
                <a:gd name="T11" fmla="*/ 58 h 265"/>
                <a:gd name="T12" fmla="*/ 54 w 119"/>
                <a:gd name="T13" fmla="*/ 76 h 265"/>
                <a:gd name="T14" fmla="*/ 59 w 119"/>
                <a:gd name="T15" fmla="*/ 94 h 265"/>
                <a:gd name="T16" fmla="*/ 63 w 119"/>
                <a:gd name="T17" fmla="*/ 110 h 265"/>
                <a:gd name="T18" fmla="*/ 70 w 119"/>
                <a:gd name="T19" fmla="*/ 128 h 265"/>
                <a:gd name="T20" fmla="*/ 74 w 119"/>
                <a:gd name="T21" fmla="*/ 143 h 265"/>
                <a:gd name="T22" fmla="*/ 83 w 119"/>
                <a:gd name="T23" fmla="*/ 159 h 265"/>
                <a:gd name="T24" fmla="*/ 90 w 119"/>
                <a:gd name="T25" fmla="*/ 173 h 265"/>
                <a:gd name="T26" fmla="*/ 99 w 119"/>
                <a:gd name="T27" fmla="*/ 186 h 265"/>
                <a:gd name="T28" fmla="*/ 113 w 119"/>
                <a:gd name="T29" fmla="*/ 195 h 265"/>
                <a:gd name="T30" fmla="*/ 119 w 119"/>
                <a:gd name="T31" fmla="*/ 242 h 265"/>
                <a:gd name="T32" fmla="*/ 86 w 119"/>
                <a:gd name="T33" fmla="*/ 262 h 265"/>
                <a:gd name="T34" fmla="*/ 74 w 119"/>
                <a:gd name="T35" fmla="*/ 251 h 265"/>
                <a:gd name="T36" fmla="*/ 65 w 119"/>
                <a:gd name="T37" fmla="*/ 238 h 265"/>
                <a:gd name="T38" fmla="*/ 56 w 119"/>
                <a:gd name="T39" fmla="*/ 226 h 265"/>
                <a:gd name="T40" fmla="*/ 48 w 119"/>
                <a:gd name="T41" fmla="*/ 213 h 265"/>
                <a:gd name="T42" fmla="*/ 39 w 119"/>
                <a:gd name="T43" fmla="*/ 199 h 265"/>
                <a:gd name="T44" fmla="*/ 30 w 119"/>
                <a:gd name="T45" fmla="*/ 182 h 265"/>
                <a:gd name="T46" fmla="*/ 21 w 119"/>
                <a:gd name="T47" fmla="*/ 164 h 265"/>
                <a:gd name="T48" fmla="*/ 14 w 119"/>
                <a:gd name="T49" fmla="*/ 146 h 265"/>
                <a:gd name="T50" fmla="*/ 7 w 119"/>
                <a:gd name="T51" fmla="*/ 125 h 265"/>
                <a:gd name="T52" fmla="*/ 5 w 119"/>
                <a:gd name="T53" fmla="*/ 110 h 265"/>
                <a:gd name="T54" fmla="*/ 3 w 119"/>
                <a:gd name="T55" fmla="*/ 99 h 265"/>
                <a:gd name="T56" fmla="*/ 0 w 119"/>
                <a:gd name="T57" fmla="*/ 81 h 265"/>
                <a:gd name="T58" fmla="*/ 0 w 119"/>
                <a:gd name="T59" fmla="*/ 65 h 265"/>
                <a:gd name="T60" fmla="*/ 0 w 119"/>
                <a:gd name="T61" fmla="*/ 51 h 265"/>
                <a:gd name="T62" fmla="*/ 3 w 119"/>
                <a:gd name="T63" fmla="*/ 40 h 265"/>
                <a:gd name="T64" fmla="*/ 5 w 119"/>
                <a:gd name="T65" fmla="*/ 29 h 265"/>
                <a:gd name="T66" fmla="*/ 45 w 119"/>
                <a:gd name="T67" fmla="*/ 0 h 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9"/>
                <a:gd name="T103" fmla="*/ 0 h 265"/>
                <a:gd name="T104" fmla="*/ 119 w 119"/>
                <a:gd name="T105" fmla="*/ 265 h 2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9" h="265">
                  <a:moveTo>
                    <a:pt x="45" y="0"/>
                  </a:moveTo>
                  <a:lnTo>
                    <a:pt x="45" y="0"/>
                  </a:lnTo>
                  <a:lnTo>
                    <a:pt x="45" y="7"/>
                  </a:lnTo>
                  <a:lnTo>
                    <a:pt x="45" y="9"/>
                  </a:lnTo>
                  <a:lnTo>
                    <a:pt x="45" y="13"/>
                  </a:lnTo>
                  <a:lnTo>
                    <a:pt x="45" y="18"/>
                  </a:lnTo>
                  <a:lnTo>
                    <a:pt x="48" y="25"/>
                  </a:lnTo>
                  <a:lnTo>
                    <a:pt x="48" y="31"/>
                  </a:lnTo>
                  <a:lnTo>
                    <a:pt x="48" y="36"/>
                  </a:lnTo>
                  <a:lnTo>
                    <a:pt x="48" y="45"/>
                  </a:lnTo>
                  <a:lnTo>
                    <a:pt x="50" y="51"/>
                  </a:lnTo>
                  <a:lnTo>
                    <a:pt x="50" y="58"/>
                  </a:lnTo>
                  <a:lnTo>
                    <a:pt x="52" y="67"/>
                  </a:lnTo>
                  <a:lnTo>
                    <a:pt x="54" y="76"/>
                  </a:lnTo>
                  <a:lnTo>
                    <a:pt x="59" y="85"/>
                  </a:lnTo>
                  <a:lnTo>
                    <a:pt x="59" y="94"/>
                  </a:lnTo>
                  <a:lnTo>
                    <a:pt x="61" y="101"/>
                  </a:lnTo>
                  <a:lnTo>
                    <a:pt x="63" y="110"/>
                  </a:lnTo>
                  <a:lnTo>
                    <a:pt x="68" y="119"/>
                  </a:lnTo>
                  <a:lnTo>
                    <a:pt x="70" y="128"/>
                  </a:lnTo>
                  <a:lnTo>
                    <a:pt x="72" y="137"/>
                  </a:lnTo>
                  <a:lnTo>
                    <a:pt x="74" y="143"/>
                  </a:lnTo>
                  <a:lnTo>
                    <a:pt x="79" y="152"/>
                  </a:lnTo>
                  <a:lnTo>
                    <a:pt x="83" y="159"/>
                  </a:lnTo>
                  <a:lnTo>
                    <a:pt x="86" y="166"/>
                  </a:lnTo>
                  <a:lnTo>
                    <a:pt x="90" y="173"/>
                  </a:lnTo>
                  <a:lnTo>
                    <a:pt x="97" y="179"/>
                  </a:lnTo>
                  <a:lnTo>
                    <a:pt x="99" y="186"/>
                  </a:lnTo>
                  <a:lnTo>
                    <a:pt x="106" y="190"/>
                  </a:lnTo>
                  <a:lnTo>
                    <a:pt x="113" y="195"/>
                  </a:lnTo>
                  <a:lnTo>
                    <a:pt x="117" y="202"/>
                  </a:lnTo>
                  <a:lnTo>
                    <a:pt x="119" y="242"/>
                  </a:lnTo>
                  <a:lnTo>
                    <a:pt x="86" y="265"/>
                  </a:lnTo>
                  <a:lnTo>
                    <a:pt x="86" y="262"/>
                  </a:lnTo>
                  <a:lnTo>
                    <a:pt x="81" y="258"/>
                  </a:lnTo>
                  <a:lnTo>
                    <a:pt x="74" y="251"/>
                  </a:lnTo>
                  <a:lnTo>
                    <a:pt x="70" y="244"/>
                  </a:lnTo>
                  <a:lnTo>
                    <a:pt x="65" y="238"/>
                  </a:lnTo>
                  <a:lnTo>
                    <a:pt x="61" y="233"/>
                  </a:lnTo>
                  <a:lnTo>
                    <a:pt x="56" y="226"/>
                  </a:lnTo>
                  <a:lnTo>
                    <a:pt x="52" y="220"/>
                  </a:lnTo>
                  <a:lnTo>
                    <a:pt x="48" y="213"/>
                  </a:lnTo>
                  <a:lnTo>
                    <a:pt x="43" y="206"/>
                  </a:lnTo>
                  <a:lnTo>
                    <a:pt x="39" y="199"/>
                  </a:lnTo>
                  <a:lnTo>
                    <a:pt x="34" y="190"/>
                  </a:lnTo>
                  <a:lnTo>
                    <a:pt x="30" y="182"/>
                  </a:lnTo>
                  <a:lnTo>
                    <a:pt x="25" y="175"/>
                  </a:lnTo>
                  <a:lnTo>
                    <a:pt x="21" y="164"/>
                  </a:lnTo>
                  <a:lnTo>
                    <a:pt x="18" y="155"/>
                  </a:lnTo>
                  <a:lnTo>
                    <a:pt x="14" y="146"/>
                  </a:lnTo>
                  <a:lnTo>
                    <a:pt x="12" y="137"/>
                  </a:lnTo>
                  <a:lnTo>
                    <a:pt x="7" y="125"/>
                  </a:lnTo>
                  <a:lnTo>
                    <a:pt x="7" y="114"/>
                  </a:lnTo>
                  <a:lnTo>
                    <a:pt x="5" y="110"/>
                  </a:lnTo>
                  <a:lnTo>
                    <a:pt x="3" y="103"/>
                  </a:lnTo>
                  <a:lnTo>
                    <a:pt x="3" y="99"/>
                  </a:lnTo>
                  <a:lnTo>
                    <a:pt x="3" y="92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0" y="51"/>
                  </a:lnTo>
                  <a:lnTo>
                    <a:pt x="3" y="47"/>
                  </a:lnTo>
                  <a:lnTo>
                    <a:pt x="3" y="40"/>
                  </a:lnTo>
                  <a:lnTo>
                    <a:pt x="3" y="36"/>
                  </a:lnTo>
                  <a:lnTo>
                    <a:pt x="5" y="29"/>
                  </a:lnTo>
                  <a:lnTo>
                    <a:pt x="7" y="2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2" name="Freeform 72"/>
            <p:cNvSpPr>
              <a:spLocks/>
            </p:cNvSpPr>
            <p:nvPr/>
          </p:nvSpPr>
          <p:spPr bwMode="auto">
            <a:xfrm>
              <a:off x="1929" y="1657"/>
              <a:ext cx="708" cy="1088"/>
            </a:xfrm>
            <a:custGeom>
              <a:avLst/>
              <a:gdLst>
                <a:gd name="T0" fmla="*/ 258 w 708"/>
                <a:gd name="T1" fmla="*/ 41 h 1088"/>
                <a:gd name="T2" fmla="*/ 235 w 708"/>
                <a:gd name="T3" fmla="*/ 76 h 1088"/>
                <a:gd name="T4" fmla="*/ 208 w 708"/>
                <a:gd name="T5" fmla="*/ 126 h 1088"/>
                <a:gd name="T6" fmla="*/ 179 w 708"/>
                <a:gd name="T7" fmla="*/ 182 h 1088"/>
                <a:gd name="T8" fmla="*/ 148 w 708"/>
                <a:gd name="T9" fmla="*/ 249 h 1088"/>
                <a:gd name="T10" fmla="*/ 116 w 708"/>
                <a:gd name="T11" fmla="*/ 328 h 1088"/>
                <a:gd name="T12" fmla="*/ 92 w 708"/>
                <a:gd name="T13" fmla="*/ 413 h 1088"/>
                <a:gd name="T14" fmla="*/ 72 w 708"/>
                <a:gd name="T15" fmla="*/ 505 h 1088"/>
                <a:gd name="T16" fmla="*/ 58 w 708"/>
                <a:gd name="T17" fmla="*/ 604 h 1088"/>
                <a:gd name="T18" fmla="*/ 56 w 708"/>
                <a:gd name="T19" fmla="*/ 664 h 1088"/>
                <a:gd name="T20" fmla="*/ 54 w 708"/>
                <a:gd name="T21" fmla="*/ 702 h 1088"/>
                <a:gd name="T22" fmla="*/ 56 w 708"/>
                <a:gd name="T23" fmla="*/ 740 h 1088"/>
                <a:gd name="T24" fmla="*/ 63 w 708"/>
                <a:gd name="T25" fmla="*/ 787 h 1088"/>
                <a:gd name="T26" fmla="*/ 78 w 708"/>
                <a:gd name="T27" fmla="*/ 837 h 1088"/>
                <a:gd name="T28" fmla="*/ 101 w 708"/>
                <a:gd name="T29" fmla="*/ 884 h 1088"/>
                <a:gd name="T30" fmla="*/ 137 w 708"/>
                <a:gd name="T31" fmla="*/ 931 h 1088"/>
                <a:gd name="T32" fmla="*/ 188 w 708"/>
                <a:gd name="T33" fmla="*/ 971 h 1088"/>
                <a:gd name="T34" fmla="*/ 253 w 708"/>
                <a:gd name="T35" fmla="*/ 1001 h 1088"/>
                <a:gd name="T36" fmla="*/ 336 w 708"/>
                <a:gd name="T37" fmla="*/ 1018 h 1088"/>
                <a:gd name="T38" fmla="*/ 372 w 708"/>
                <a:gd name="T39" fmla="*/ 1023 h 1088"/>
                <a:gd name="T40" fmla="*/ 417 w 708"/>
                <a:gd name="T41" fmla="*/ 1025 h 1088"/>
                <a:gd name="T42" fmla="*/ 475 w 708"/>
                <a:gd name="T43" fmla="*/ 1027 h 1088"/>
                <a:gd name="T44" fmla="*/ 511 w 708"/>
                <a:gd name="T45" fmla="*/ 1025 h 1088"/>
                <a:gd name="T46" fmla="*/ 549 w 708"/>
                <a:gd name="T47" fmla="*/ 1025 h 1088"/>
                <a:gd name="T48" fmla="*/ 587 w 708"/>
                <a:gd name="T49" fmla="*/ 1018 h 1088"/>
                <a:gd name="T50" fmla="*/ 625 w 708"/>
                <a:gd name="T51" fmla="*/ 1012 h 1088"/>
                <a:gd name="T52" fmla="*/ 704 w 708"/>
                <a:gd name="T53" fmla="*/ 1048 h 1088"/>
                <a:gd name="T54" fmla="*/ 670 w 708"/>
                <a:gd name="T55" fmla="*/ 1059 h 1088"/>
                <a:gd name="T56" fmla="*/ 630 w 708"/>
                <a:gd name="T57" fmla="*/ 1068 h 1088"/>
                <a:gd name="T58" fmla="*/ 587 w 708"/>
                <a:gd name="T59" fmla="*/ 1077 h 1088"/>
                <a:gd name="T60" fmla="*/ 536 w 708"/>
                <a:gd name="T61" fmla="*/ 1084 h 1088"/>
                <a:gd name="T62" fmla="*/ 477 w 708"/>
                <a:gd name="T63" fmla="*/ 1086 h 1088"/>
                <a:gd name="T64" fmla="*/ 412 w 708"/>
                <a:gd name="T65" fmla="*/ 1086 h 1088"/>
                <a:gd name="T66" fmla="*/ 345 w 708"/>
                <a:gd name="T67" fmla="*/ 1079 h 1088"/>
                <a:gd name="T68" fmla="*/ 273 w 708"/>
                <a:gd name="T69" fmla="*/ 1063 h 1088"/>
                <a:gd name="T70" fmla="*/ 202 w 708"/>
                <a:gd name="T71" fmla="*/ 1041 h 1088"/>
                <a:gd name="T72" fmla="*/ 132 w 708"/>
                <a:gd name="T73" fmla="*/ 1003 h 1088"/>
                <a:gd name="T74" fmla="*/ 78 w 708"/>
                <a:gd name="T75" fmla="*/ 953 h 1088"/>
                <a:gd name="T76" fmla="*/ 42 w 708"/>
                <a:gd name="T77" fmla="*/ 893 h 1088"/>
                <a:gd name="T78" fmla="*/ 18 w 708"/>
                <a:gd name="T79" fmla="*/ 828 h 1088"/>
                <a:gd name="T80" fmla="*/ 4 w 708"/>
                <a:gd name="T81" fmla="*/ 761 h 1088"/>
                <a:gd name="T82" fmla="*/ 0 w 708"/>
                <a:gd name="T83" fmla="*/ 691 h 1088"/>
                <a:gd name="T84" fmla="*/ 0 w 708"/>
                <a:gd name="T85" fmla="*/ 628 h 1088"/>
                <a:gd name="T86" fmla="*/ 4 w 708"/>
                <a:gd name="T87" fmla="*/ 577 h 1088"/>
                <a:gd name="T88" fmla="*/ 9 w 708"/>
                <a:gd name="T89" fmla="*/ 534 h 1088"/>
                <a:gd name="T90" fmla="*/ 15 w 708"/>
                <a:gd name="T91" fmla="*/ 500 h 1088"/>
                <a:gd name="T92" fmla="*/ 20 w 708"/>
                <a:gd name="T93" fmla="*/ 482 h 1088"/>
                <a:gd name="T94" fmla="*/ 29 w 708"/>
                <a:gd name="T95" fmla="*/ 440 h 1088"/>
                <a:gd name="T96" fmla="*/ 38 w 708"/>
                <a:gd name="T97" fmla="*/ 399 h 1088"/>
                <a:gd name="T98" fmla="*/ 54 w 708"/>
                <a:gd name="T99" fmla="*/ 352 h 1088"/>
                <a:gd name="T100" fmla="*/ 72 w 708"/>
                <a:gd name="T101" fmla="*/ 296 h 1088"/>
                <a:gd name="T102" fmla="*/ 94 w 708"/>
                <a:gd name="T103" fmla="*/ 236 h 1088"/>
                <a:gd name="T104" fmla="*/ 123 w 708"/>
                <a:gd name="T105" fmla="*/ 173 h 1088"/>
                <a:gd name="T106" fmla="*/ 157 w 708"/>
                <a:gd name="T107" fmla="*/ 103 h 1088"/>
                <a:gd name="T108" fmla="*/ 197 w 708"/>
                <a:gd name="T109" fmla="*/ 36 h 10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08"/>
                <a:gd name="T166" fmla="*/ 0 h 1088"/>
                <a:gd name="T167" fmla="*/ 708 w 708"/>
                <a:gd name="T168" fmla="*/ 1088 h 10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08" h="1088">
                  <a:moveTo>
                    <a:pt x="285" y="11"/>
                  </a:moveTo>
                  <a:lnTo>
                    <a:pt x="282" y="14"/>
                  </a:lnTo>
                  <a:lnTo>
                    <a:pt x="273" y="23"/>
                  </a:lnTo>
                  <a:lnTo>
                    <a:pt x="269" y="29"/>
                  </a:lnTo>
                  <a:lnTo>
                    <a:pt x="262" y="36"/>
                  </a:lnTo>
                  <a:lnTo>
                    <a:pt x="258" y="41"/>
                  </a:lnTo>
                  <a:lnTo>
                    <a:pt x="255" y="47"/>
                  </a:lnTo>
                  <a:lnTo>
                    <a:pt x="253" y="52"/>
                  </a:lnTo>
                  <a:lnTo>
                    <a:pt x="249" y="59"/>
                  </a:lnTo>
                  <a:lnTo>
                    <a:pt x="244" y="65"/>
                  </a:lnTo>
                  <a:lnTo>
                    <a:pt x="242" y="70"/>
                  </a:lnTo>
                  <a:lnTo>
                    <a:pt x="235" y="76"/>
                  </a:lnTo>
                  <a:lnTo>
                    <a:pt x="233" y="85"/>
                  </a:lnTo>
                  <a:lnTo>
                    <a:pt x="228" y="90"/>
                  </a:lnTo>
                  <a:lnTo>
                    <a:pt x="224" y="99"/>
                  </a:lnTo>
                  <a:lnTo>
                    <a:pt x="217" y="108"/>
                  </a:lnTo>
                  <a:lnTo>
                    <a:pt x="215" y="117"/>
                  </a:lnTo>
                  <a:lnTo>
                    <a:pt x="208" y="126"/>
                  </a:lnTo>
                  <a:lnTo>
                    <a:pt x="204" y="133"/>
                  </a:lnTo>
                  <a:lnTo>
                    <a:pt x="199" y="142"/>
                  </a:lnTo>
                  <a:lnTo>
                    <a:pt x="195" y="153"/>
                  </a:lnTo>
                  <a:lnTo>
                    <a:pt x="190" y="162"/>
                  </a:lnTo>
                  <a:lnTo>
                    <a:pt x="184" y="173"/>
                  </a:lnTo>
                  <a:lnTo>
                    <a:pt x="179" y="182"/>
                  </a:lnTo>
                  <a:lnTo>
                    <a:pt x="175" y="195"/>
                  </a:lnTo>
                  <a:lnTo>
                    <a:pt x="168" y="204"/>
                  </a:lnTo>
                  <a:lnTo>
                    <a:pt x="163" y="216"/>
                  </a:lnTo>
                  <a:lnTo>
                    <a:pt x="159" y="227"/>
                  </a:lnTo>
                  <a:lnTo>
                    <a:pt x="152" y="238"/>
                  </a:lnTo>
                  <a:lnTo>
                    <a:pt x="148" y="249"/>
                  </a:lnTo>
                  <a:lnTo>
                    <a:pt x="141" y="263"/>
                  </a:lnTo>
                  <a:lnTo>
                    <a:pt x="137" y="274"/>
                  </a:lnTo>
                  <a:lnTo>
                    <a:pt x="132" y="287"/>
                  </a:lnTo>
                  <a:lnTo>
                    <a:pt x="125" y="301"/>
                  </a:lnTo>
                  <a:lnTo>
                    <a:pt x="123" y="314"/>
                  </a:lnTo>
                  <a:lnTo>
                    <a:pt x="116" y="328"/>
                  </a:lnTo>
                  <a:lnTo>
                    <a:pt x="114" y="341"/>
                  </a:lnTo>
                  <a:lnTo>
                    <a:pt x="107" y="355"/>
                  </a:lnTo>
                  <a:lnTo>
                    <a:pt x="103" y="368"/>
                  </a:lnTo>
                  <a:lnTo>
                    <a:pt x="98" y="384"/>
                  </a:lnTo>
                  <a:lnTo>
                    <a:pt x="96" y="399"/>
                  </a:lnTo>
                  <a:lnTo>
                    <a:pt x="92" y="413"/>
                  </a:lnTo>
                  <a:lnTo>
                    <a:pt x="87" y="426"/>
                  </a:lnTo>
                  <a:lnTo>
                    <a:pt x="85" y="442"/>
                  </a:lnTo>
                  <a:lnTo>
                    <a:pt x="80" y="458"/>
                  </a:lnTo>
                  <a:lnTo>
                    <a:pt x="76" y="473"/>
                  </a:lnTo>
                  <a:lnTo>
                    <a:pt x="74" y="489"/>
                  </a:lnTo>
                  <a:lnTo>
                    <a:pt x="72" y="505"/>
                  </a:lnTo>
                  <a:lnTo>
                    <a:pt x="69" y="521"/>
                  </a:lnTo>
                  <a:lnTo>
                    <a:pt x="65" y="536"/>
                  </a:lnTo>
                  <a:lnTo>
                    <a:pt x="63" y="552"/>
                  </a:lnTo>
                  <a:lnTo>
                    <a:pt x="60" y="570"/>
                  </a:lnTo>
                  <a:lnTo>
                    <a:pt x="60" y="588"/>
                  </a:lnTo>
                  <a:lnTo>
                    <a:pt x="58" y="604"/>
                  </a:lnTo>
                  <a:lnTo>
                    <a:pt x="58" y="621"/>
                  </a:lnTo>
                  <a:lnTo>
                    <a:pt x="58" y="637"/>
                  </a:lnTo>
                  <a:lnTo>
                    <a:pt x="58" y="657"/>
                  </a:lnTo>
                  <a:lnTo>
                    <a:pt x="56" y="657"/>
                  </a:lnTo>
                  <a:lnTo>
                    <a:pt x="56" y="660"/>
                  </a:lnTo>
                  <a:lnTo>
                    <a:pt x="56" y="664"/>
                  </a:lnTo>
                  <a:lnTo>
                    <a:pt x="56" y="669"/>
                  </a:lnTo>
                  <a:lnTo>
                    <a:pt x="54" y="678"/>
                  </a:lnTo>
                  <a:lnTo>
                    <a:pt x="54" y="687"/>
                  </a:lnTo>
                  <a:lnTo>
                    <a:pt x="54" y="691"/>
                  </a:lnTo>
                  <a:lnTo>
                    <a:pt x="54" y="696"/>
                  </a:lnTo>
                  <a:lnTo>
                    <a:pt x="54" y="702"/>
                  </a:lnTo>
                  <a:lnTo>
                    <a:pt x="54" y="709"/>
                  </a:lnTo>
                  <a:lnTo>
                    <a:pt x="54" y="713"/>
                  </a:lnTo>
                  <a:lnTo>
                    <a:pt x="54" y="720"/>
                  </a:lnTo>
                  <a:lnTo>
                    <a:pt x="54" y="727"/>
                  </a:lnTo>
                  <a:lnTo>
                    <a:pt x="56" y="734"/>
                  </a:lnTo>
                  <a:lnTo>
                    <a:pt x="56" y="740"/>
                  </a:lnTo>
                  <a:lnTo>
                    <a:pt x="56" y="749"/>
                  </a:lnTo>
                  <a:lnTo>
                    <a:pt x="58" y="756"/>
                  </a:lnTo>
                  <a:lnTo>
                    <a:pt x="60" y="763"/>
                  </a:lnTo>
                  <a:lnTo>
                    <a:pt x="60" y="772"/>
                  </a:lnTo>
                  <a:lnTo>
                    <a:pt x="60" y="778"/>
                  </a:lnTo>
                  <a:lnTo>
                    <a:pt x="63" y="787"/>
                  </a:lnTo>
                  <a:lnTo>
                    <a:pt x="65" y="794"/>
                  </a:lnTo>
                  <a:lnTo>
                    <a:pt x="67" y="803"/>
                  </a:lnTo>
                  <a:lnTo>
                    <a:pt x="69" y="812"/>
                  </a:lnTo>
                  <a:lnTo>
                    <a:pt x="74" y="819"/>
                  </a:lnTo>
                  <a:lnTo>
                    <a:pt x="76" y="828"/>
                  </a:lnTo>
                  <a:lnTo>
                    <a:pt x="78" y="837"/>
                  </a:lnTo>
                  <a:lnTo>
                    <a:pt x="80" y="844"/>
                  </a:lnTo>
                  <a:lnTo>
                    <a:pt x="85" y="853"/>
                  </a:lnTo>
                  <a:lnTo>
                    <a:pt x="87" y="861"/>
                  </a:lnTo>
                  <a:lnTo>
                    <a:pt x="92" y="868"/>
                  </a:lnTo>
                  <a:lnTo>
                    <a:pt x="98" y="877"/>
                  </a:lnTo>
                  <a:lnTo>
                    <a:pt x="101" y="884"/>
                  </a:lnTo>
                  <a:lnTo>
                    <a:pt x="107" y="893"/>
                  </a:lnTo>
                  <a:lnTo>
                    <a:pt x="112" y="902"/>
                  </a:lnTo>
                  <a:lnTo>
                    <a:pt x="119" y="909"/>
                  </a:lnTo>
                  <a:lnTo>
                    <a:pt x="125" y="915"/>
                  </a:lnTo>
                  <a:lnTo>
                    <a:pt x="130" y="924"/>
                  </a:lnTo>
                  <a:lnTo>
                    <a:pt x="137" y="931"/>
                  </a:lnTo>
                  <a:lnTo>
                    <a:pt x="146" y="938"/>
                  </a:lnTo>
                  <a:lnTo>
                    <a:pt x="152" y="947"/>
                  </a:lnTo>
                  <a:lnTo>
                    <a:pt x="161" y="953"/>
                  </a:lnTo>
                  <a:lnTo>
                    <a:pt x="168" y="958"/>
                  </a:lnTo>
                  <a:lnTo>
                    <a:pt x="179" y="965"/>
                  </a:lnTo>
                  <a:lnTo>
                    <a:pt x="188" y="971"/>
                  </a:lnTo>
                  <a:lnTo>
                    <a:pt x="197" y="976"/>
                  </a:lnTo>
                  <a:lnTo>
                    <a:pt x="206" y="983"/>
                  </a:lnTo>
                  <a:lnTo>
                    <a:pt x="217" y="987"/>
                  </a:lnTo>
                  <a:lnTo>
                    <a:pt x="228" y="992"/>
                  </a:lnTo>
                  <a:lnTo>
                    <a:pt x="242" y="998"/>
                  </a:lnTo>
                  <a:lnTo>
                    <a:pt x="253" y="1001"/>
                  </a:lnTo>
                  <a:lnTo>
                    <a:pt x="264" y="1005"/>
                  </a:lnTo>
                  <a:lnTo>
                    <a:pt x="278" y="1010"/>
                  </a:lnTo>
                  <a:lnTo>
                    <a:pt x="293" y="1012"/>
                  </a:lnTo>
                  <a:lnTo>
                    <a:pt x="307" y="1014"/>
                  </a:lnTo>
                  <a:lnTo>
                    <a:pt x="320" y="1016"/>
                  </a:lnTo>
                  <a:lnTo>
                    <a:pt x="336" y="1018"/>
                  </a:lnTo>
                  <a:lnTo>
                    <a:pt x="354" y="1021"/>
                  </a:lnTo>
                  <a:lnTo>
                    <a:pt x="359" y="1021"/>
                  </a:lnTo>
                  <a:lnTo>
                    <a:pt x="363" y="1021"/>
                  </a:lnTo>
                  <a:lnTo>
                    <a:pt x="367" y="1023"/>
                  </a:lnTo>
                  <a:lnTo>
                    <a:pt x="372" y="1023"/>
                  </a:lnTo>
                  <a:lnTo>
                    <a:pt x="379" y="1025"/>
                  </a:lnTo>
                  <a:lnTo>
                    <a:pt x="385" y="1025"/>
                  </a:lnTo>
                  <a:lnTo>
                    <a:pt x="392" y="1025"/>
                  </a:lnTo>
                  <a:lnTo>
                    <a:pt x="399" y="1025"/>
                  </a:lnTo>
                  <a:lnTo>
                    <a:pt x="410" y="1025"/>
                  </a:lnTo>
                  <a:lnTo>
                    <a:pt x="417" y="1025"/>
                  </a:lnTo>
                  <a:lnTo>
                    <a:pt x="426" y="1025"/>
                  </a:lnTo>
                  <a:lnTo>
                    <a:pt x="437" y="1027"/>
                  </a:lnTo>
                  <a:lnTo>
                    <a:pt x="448" y="1027"/>
                  </a:lnTo>
                  <a:lnTo>
                    <a:pt x="457" y="1027"/>
                  </a:lnTo>
                  <a:lnTo>
                    <a:pt x="468" y="1027"/>
                  </a:lnTo>
                  <a:lnTo>
                    <a:pt x="475" y="1027"/>
                  </a:lnTo>
                  <a:lnTo>
                    <a:pt x="480" y="1027"/>
                  </a:lnTo>
                  <a:lnTo>
                    <a:pt x="486" y="1027"/>
                  </a:lnTo>
                  <a:lnTo>
                    <a:pt x="493" y="1027"/>
                  </a:lnTo>
                  <a:lnTo>
                    <a:pt x="498" y="1025"/>
                  </a:lnTo>
                  <a:lnTo>
                    <a:pt x="504" y="1025"/>
                  </a:lnTo>
                  <a:lnTo>
                    <a:pt x="511" y="1025"/>
                  </a:lnTo>
                  <a:lnTo>
                    <a:pt x="515" y="1025"/>
                  </a:lnTo>
                  <a:lnTo>
                    <a:pt x="522" y="1025"/>
                  </a:lnTo>
                  <a:lnTo>
                    <a:pt x="529" y="1025"/>
                  </a:lnTo>
                  <a:lnTo>
                    <a:pt x="536" y="1025"/>
                  </a:lnTo>
                  <a:lnTo>
                    <a:pt x="542" y="1025"/>
                  </a:lnTo>
                  <a:lnTo>
                    <a:pt x="549" y="1025"/>
                  </a:lnTo>
                  <a:lnTo>
                    <a:pt x="554" y="1023"/>
                  </a:lnTo>
                  <a:lnTo>
                    <a:pt x="560" y="1023"/>
                  </a:lnTo>
                  <a:lnTo>
                    <a:pt x="567" y="1021"/>
                  </a:lnTo>
                  <a:lnTo>
                    <a:pt x="574" y="1021"/>
                  </a:lnTo>
                  <a:lnTo>
                    <a:pt x="580" y="1018"/>
                  </a:lnTo>
                  <a:lnTo>
                    <a:pt x="587" y="1018"/>
                  </a:lnTo>
                  <a:lnTo>
                    <a:pt x="594" y="1018"/>
                  </a:lnTo>
                  <a:lnTo>
                    <a:pt x="601" y="1016"/>
                  </a:lnTo>
                  <a:lnTo>
                    <a:pt x="607" y="1014"/>
                  </a:lnTo>
                  <a:lnTo>
                    <a:pt x="612" y="1014"/>
                  </a:lnTo>
                  <a:lnTo>
                    <a:pt x="619" y="1012"/>
                  </a:lnTo>
                  <a:lnTo>
                    <a:pt x="625" y="1012"/>
                  </a:lnTo>
                  <a:lnTo>
                    <a:pt x="632" y="1010"/>
                  </a:lnTo>
                  <a:lnTo>
                    <a:pt x="639" y="1010"/>
                  </a:lnTo>
                  <a:lnTo>
                    <a:pt x="645" y="1007"/>
                  </a:lnTo>
                  <a:lnTo>
                    <a:pt x="708" y="1030"/>
                  </a:lnTo>
                  <a:lnTo>
                    <a:pt x="704" y="1048"/>
                  </a:lnTo>
                  <a:lnTo>
                    <a:pt x="702" y="1048"/>
                  </a:lnTo>
                  <a:lnTo>
                    <a:pt x="697" y="1050"/>
                  </a:lnTo>
                  <a:lnTo>
                    <a:pt x="693" y="1052"/>
                  </a:lnTo>
                  <a:lnTo>
                    <a:pt x="684" y="1052"/>
                  </a:lnTo>
                  <a:lnTo>
                    <a:pt x="679" y="1054"/>
                  </a:lnTo>
                  <a:lnTo>
                    <a:pt x="670" y="1059"/>
                  </a:lnTo>
                  <a:lnTo>
                    <a:pt x="661" y="1061"/>
                  </a:lnTo>
                  <a:lnTo>
                    <a:pt x="654" y="1061"/>
                  </a:lnTo>
                  <a:lnTo>
                    <a:pt x="648" y="1063"/>
                  </a:lnTo>
                  <a:lnTo>
                    <a:pt x="643" y="1063"/>
                  </a:lnTo>
                  <a:lnTo>
                    <a:pt x="637" y="1066"/>
                  </a:lnTo>
                  <a:lnTo>
                    <a:pt x="630" y="1068"/>
                  </a:lnTo>
                  <a:lnTo>
                    <a:pt x="623" y="1070"/>
                  </a:lnTo>
                  <a:lnTo>
                    <a:pt x="616" y="1070"/>
                  </a:lnTo>
                  <a:lnTo>
                    <a:pt x="610" y="1072"/>
                  </a:lnTo>
                  <a:lnTo>
                    <a:pt x="603" y="1075"/>
                  </a:lnTo>
                  <a:lnTo>
                    <a:pt x="594" y="1075"/>
                  </a:lnTo>
                  <a:lnTo>
                    <a:pt x="587" y="1077"/>
                  </a:lnTo>
                  <a:lnTo>
                    <a:pt x="580" y="1079"/>
                  </a:lnTo>
                  <a:lnTo>
                    <a:pt x="572" y="1079"/>
                  </a:lnTo>
                  <a:lnTo>
                    <a:pt x="563" y="1079"/>
                  </a:lnTo>
                  <a:lnTo>
                    <a:pt x="554" y="1081"/>
                  </a:lnTo>
                  <a:lnTo>
                    <a:pt x="547" y="1084"/>
                  </a:lnTo>
                  <a:lnTo>
                    <a:pt x="536" y="1084"/>
                  </a:lnTo>
                  <a:lnTo>
                    <a:pt x="527" y="1084"/>
                  </a:lnTo>
                  <a:lnTo>
                    <a:pt x="518" y="1084"/>
                  </a:lnTo>
                  <a:lnTo>
                    <a:pt x="509" y="1086"/>
                  </a:lnTo>
                  <a:lnTo>
                    <a:pt x="498" y="1086"/>
                  </a:lnTo>
                  <a:lnTo>
                    <a:pt x="489" y="1086"/>
                  </a:lnTo>
                  <a:lnTo>
                    <a:pt x="477" y="1086"/>
                  </a:lnTo>
                  <a:lnTo>
                    <a:pt x="468" y="1088"/>
                  </a:lnTo>
                  <a:lnTo>
                    <a:pt x="457" y="1088"/>
                  </a:lnTo>
                  <a:lnTo>
                    <a:pt x="446" y="1088"/>
                  </a:lnTo>
                  <a:lnTo>
                    <a:pt x="435" y="1088"/>
                  </a:lnTo>
                  <a:lnTo>
                    <a:pt x="424" y="1088"/>
                  </a:lnTo>
                  <a:lnTo>
                    <a:pt x="412" y="1086"/>
                  </a:lnTo>
                  <a:lnTo>
                    <a:pt x="403" y="1086"/>
                  </a:lnTo>
                  <a:lnTo>
                    <a:pt x="392" y="1084"/>
                  </a:lnTo>
                  <a:lnTo>
                    <a:pt x="381" y="1084"/>
                  </a:lnTo>
                  <a:lnTo>
                    <a:pt x="370" y="1081"/>
                  </a:lnTo>
                  <a:lnTo>
                    <a:pt x="359" y="1079"/>
                  </a:lnTo>
                  <a:lnTo>
                    <a:pt x="345" y="1079"/>
                  </a:lnTo>
                  <a:lnTo>
                    <a:pt x="334" y="1077"/>
                  </a:lnTo>
                  <a:lnTo>
                    <a:pt x="320" y="1075"/>
                  </a:lnTo>
                  <a:lnTo>
                    <a:pt x="309" y="1072"/>
                  </a:lnTo>
                  <a:lnTo>
                    <a:pt x="298" y="1070"/>
                  </a:lnTo>
                  <a:lnTo>
                    <a:pt x="287" y="1068"/>
                  </a:lnTo>
                  <a:lnTo>
                    <a:pt x="273" y="1063"/>
                  </a:lnTo>
                  <a:lnTo>
                    <a:pt x="262" y="1061"/>
                  </a:lnTo>
                  <a:lnTo>
                    <a:pt x="249" y="1057"/>
                  </a:lnTo>
                  <a:lnTo>
                    <a:pt x="237" y="1054"/>
                  </a:lnTo>
                  <a:lnTo>
                    <a:pt x="226" y="1050"/>
                  </a:lnTo>
                  <a:lnTo>
                    <a:pt x="213" y="1045"/>
                  </a:lnTo>
                  <a:lnTo>
                    <a:pt x="202" y="1041"/>
                  </a:lnTo>
                  <a:lnTo>
                    <a:pt x="190" y="1036"/>
                  </a:lnTo>
                  <a:lnTo>
                    <a:pt x="177" y="1030"/>
                  </a:lnTo>
                  <a:lnTo>
                    <a:pt x="163" y="1025"/>
                  </a:lnTo>
                  <a:lnTo>
                    <a:pt x="152" y="1016"/>
                  </a:lnTo>
                  <a:lnTo>
                    <a:pt x="141" y="1012"/>
                  </a:lnTo>
                  <a:lnTo>
                    <a:pt x="132" y="1003"/>
                  </a:lnTo>
                  <a:lnTo>
                    <a:pt x="123" y="996"/>
                  </a:lnTo>
                  <a:lnTo>
                    <a:pt x="114" y="987"/>
                  </a:lnTo>
                  <a:lnTo>
                    <a:pt x="105" y="980"/>
                  </a:lnTo>
                  <a:lnTo>
                    <a:pt x="96" y="971"/>
                  </a:lnTo>
                  <a:lnTo>
                    <a:pt x="87" y="962"/>
                  </a:lnTo>
                  <a:lnTo>
                    <a:pt x="78" y="953"/>
                  </a:lnTo>
                  <a:lnTo>
                    <a:pt x="74" y="944"/>
                  </a:lnTo>
                  <a:lnTo>
                    <a:pt x="65" y="933"/>
                  </a:lnTo>
                  <a:lnTo>
                    <a:pt x="60" y="924"/>
                  </a:lnTo>
                  <a:lnTo>
                    <a:pt x="54" y="913"/>
                  </a:lnTo>
                  <a:lnTo>
                    <a:pt x="49" y="904"/>
                  </a:lnTo>
                  <a:lnTo>
                    <a:pt x="42" y="893"/>
                  </a:lnTo>
                  <a:lnTo>
                    <a:pt x="38" y="882"/>
                  </a:lnTo>
                  <a:lnTo>
                    <a:pt x="33" y="870"/>
                  </a:lnTo>
                  <a:lnTo>
                    <a:pt x="29" y="861"/>
                  </a:lnTo>
                  <a:lnTo>
                    <a:pt x="24" y="850"/>
                  </a:lnTo>
                  <a:lnTo>
                    <a:pt x="22" y="839"/>
                  </a:lnTo>
                  <a:lnTo>
                    <a:pt x="18" y="828"/>
                  </a:lnTo>
                  <a:lnTo>
                    <a:pt x="15" y="817"/>
                  </a:lnTo>
                  <a:lnTo>
                    <a:pt x="13" y="803"/>
                  </a:lnTo>
                  <a:lnTo>
                    <a:pt x="9" y="794"/>
                  </a:lnTo>
                  <a:lnTo>
                    <a:pt x="9" y="781"/>
                  </a:lnTo>
                  <a:lnTo>
                    <a:pt x="6" y="772"/>
                  </a:lnTo>
                  <a:lnTo>
                    <a:pt x="4" y="761"/>
                  </a:lnTo>
                  <a:lnTo>
                    <a:pt x="4" y="749"/>
                  </a:lnTo>
                  <a:lnTo>
                    <a:pt x="2" y="736"/>
                  </a:lnTo>
                  <a:lnTo>
                    <a:pt x="2" y="727"/>
                  </a:lnTo>
                  <a:lnTo>
                    <a:pt x="0" y="713"/>
                  </a:lnTo>
                  <a:lnTo>
                    <a:pt x="0" y="704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69"/>
                  </a:lnTo>
                  <a:lnTo>
                    <a:pt x="0" y="660"/>
                  </a:lnTo>
                  <a:lnTo>
                    <a:pt x="0" y="648"/>
                  </a:lnTo>
                  <a:lnTo>
                    <a:pt x="0" y="639"/>
                  </a:lnTo>
                  <a:lnTo>
                    <a:pt x="0" y="628"/>
                  </a:lnTo>
                  <a:lnTo>
                    <a:pt x="0" y="619"/>
                  </a:lnTo>
                  <a:lnTo>
                    <a:pt x="2" y="610"/>
                  </a:lnTo>
                  <a:lnTo>
                    <a:pt x="2" y="601"/>
                  </a:lnTo>
                  <a:lnTo>
                    <a:pt x="2" y="592"/>
                  </a:lnTo>
                  <a:lnTo>
                    <a:pt x="4" y="583"/>
                  </a:lnTo>
                  <a:lnTo>
                    <a:pt x="4" y="577"/>
                  </a:lnTo>
                  <a:lnTo>
                    <a:pt x="6" y="568"/>
                  </a:lnTo>
                  <a:lnTo>
                    <a:pt x="6" y="561"/>
                  </a:lnTo>
                  <a:lnTo>
                    <a:pt x="6" y="552"/>
                  </a:lnTo>
                  <a:lnTo>
                    <a:pt x="9" y="545"/>
                  </a:lnTo>
                  <a:lnTo>
                    <a:pt x="9" y="539"/>
                  </a:lnTo>
                  <a:lnTo>
                    <a:pt x="9" y="534"/>
                  </a:lnTo>
                  <a:lnTo>
                    <a:pt x="11" y="527"/>
                  </a:lnTo>
                  <a:lnTo>
                    <a:pt x="11" y="523"/>
                  </a:lnTo>
                  <a:lnTo>
                    <a:pt x="13" y="518"/>
                  </a:lnTo>
                  <a:lnTo>
                    <a:pt x="13" y="512"/>
                  </a:lnTo>
                  <a:lnTo>
                    <a:pt x="15" y="505"/>
                  </a:lnTo>
                  <a:lnTo>
                    <a:pt x="15" y="500"/>
                  </a:lnTo>
                  <a:lnTo>
                    <a:pt x="18" y="500"/>
                  </a:lnTo>
                  <a:lnTo>
                    <a:pt x="18" y="498"/>
                  </a:lnTo>
                  <a:lnTo>
                    <a:pt x="18" y="494"/>
                  </a:lnTo>
                  <a:lnTo>
                    <a:pt x="18" y="489"/>
                  </a:lnTo>
                  <a:lnTo>
                    <a:pt x="20" y="482"/>
                  </a:lnTo>
                  <a:lnTo>
                    <a:pt x="22" y="476"/>
                  </a:lnTo>
                  <a:lnTo>
                    <a:pt x="22" y="467"/>
                  </a:lnTo>
                  <a:lnTo>
                    <a:pt x="24" y="458"/>
                  </a:lnTo>
                  <a:lnTo>
                    <a:pt x="24" y="451"/>
                  </a:lnTo>
                  <a:lnTo>
                    <a:pt x="27" y="447"/>
                  </a:lnTo>
                  <a:lnTo>
                    <a:pt x="29" y="440"/>
                  </a:lnTo>
                  <a:lnTo>
                    <a:pt x="31" y="433"/>
                  </a:lnTo>
                  <a:lnTo>
                    <a:pt x="31" y="426"/>
                  </a:lnTo>
                  <a:lnTo>
                    <a:pt x="33" y="420"/>
                  </a:lnTo>
                  <a:lnTo>
                    <a:pt x="36" y="413"/>
                  </a:lnTo>
                  <a:lnTo>
                    <a:pt x="38" y="406"/>
                  </a:lnTo>
                  <a:lnTo>
                    <a:pt x="38" y="399"/>
                  </a:lnTo>
                  <a:lnTo>
                    <a:pt x="40" y="393"/>
                  </a:lnTo>
                  <a:lnTo>
                    <a:pt x="42" y="384"/>
                  </a:lnTo>
                  <a:lnTo>
                    <a:pt x="47" y="377"/>
                  </a:lnTo>
                  <a:lnTo>
                    <a:pt x="49" y="368"/>
                  </a:lnTo>
                  <a:lnTo>
                    <a:pt x="51" y="361"/>
                  </a:lnTo>
                  <a:lnTo>
                    <a:pt x="54" y="352"/>
                  </a:lnTo>
                  <a:lnTo>
                    <a:pt x="58" y="343"/>
                  </a:lnTo>
                  <a:lnTo>
                    <a:pt x="60" y="334"/>
                  </a:lnTo>
                  <a:lnTo>
                    <a:pt x="63" y="325"/>
                  </a:lnTo>
                  <a:lnTo>
                    <a:pt x="65" y="316"/>
                  </a:lnTo>
                  <a:lnTo>
                    <a:pt x="69" y="308"/>
                  </a:lnTo>
                  <a:lnTo>
                    <a:pt x="72" y="296"/>
                  </a:lnTo>
                  <a:lnTo>
                    <a:pt x="76" y="287"/>
                  </a:lnTo>
                  <a:lnTo>
                    <a:pt x="78" y="278"/>
                  </a:lnTo>
                  <a:lnTo>
                    <a:pt x="83" y="269"/>
                  </a:lnTo>
                  <a:lnTo>
                    <a:pt x="87" y="258"/>
                  </a:lnTo>
                  <a:lnTo>
                    <a:pt x="89" y="247"/>
                  </a:lnTo>
                  <a:lnTo>
                    <a:pt x="94" y="236"/>
                  </a:lnTo>
                  <a:lnTo>
                    <a:pt x="98" y="227"/>
                  </a:lnTo>
                  <a:lnTo>
                    <a:pt x="103" y="216"/>
                  </a:lnTo>
                  <a:lnTo>
                    <a:pt x="110" y="204"/>
                  </a:lnTo>
                  <a:lnTo>
                    <a:pt x="114" y="195"/>
                  </a:lnTo>
                  <a:lnTo>
                    <a:pt x="119" y="184"/>
                  </a:lnTo>
                  <a:lnTo>
                    <a:pt x="123" y="173"/>
                  </a:lnTo>
                  <a:lnTo>
                    <a:pt x="128" y="162"/>
                  </a:lnTo>
                  <a:lnTo>
                    <a:pt x="134" y="151"/>
                  </a:lnTo>
                  <a:lnTo>
                    <a:pt x="139" y="139"/>
                  </a:lnTo>
                  <a:lnTo>
                    <a:pt x="146" y="128"/>
                  </a:lnTo>
                  <a:lnTo>
                    <a:pt x="152" y="117"/>
                  </a:lnTo>
                  <a:lnTo>
                    <a:pt x="157" y="103"/>
                  </a:lnTo>
                  <a:lnTo>
                    <a:pt x="163" y="94"/>
                  </a:lnTo>
                  <a:lnTo>
                    <a:pt x="170" y="81"/>
                  </a:lnTo>
                  <a:lnTo>
                    <a:pt x="177" y="70"/>
                  </a:lnTo>
                  <a:lnTo>
                    <a:pt x="184" y="59"/>
                  </a:lnTo>
                  <a:lnTo>
                    <a:pt x="190" y="47"/>
                  </a:lnTo>
                  <a:lnTo>
                    <a:pt x="197" y="36"/>
                  </a:lnTo>
                  <a:lnTo>
                    <a:pt x="206" y="25"/>
                  </a:lnTo>
                  <a:lnTo>
                    <a:pt x="213" y="11"/>
                  </a:lnTo>
                  <a:lnTo>
                    <a:pt x="222" y="0"/>
                  </a:lnTo>
                  <a:lnTo>
                    <a:pt x="28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3" name="Freeform 73"/>
            <p:cNvSpPr>
              <a:spLocks/>
            </p:cNvSpPr>
            <p:nvPr/>
          </p:nvSpPr>
          <p:spPr bwMode="auto">
            <a:xfrm>
              <a:off x="2718" y="868"/>
              <a:ext cx="626" cy="634"/>
            </a:xfrm>
            <a:custGeom>
              <a:avLst/>
              <a:gdLst>
                <a:gd name="T0" fmla="*/ 473 w 626"/>
                <a:gd name="T1" fmla="*/ 634 h 634"/>
                <a:gd name="T2" fmla="*/ 626 w 626"/>
                <a:gd name="T3" fmla="*/ 309 h 634"/>
                <a:gd name="T4" fmla="*/ 399 w 626"/>
                <a:gd name="T5" fmla="*/ 363 h 634"/>
                <a:gd name="T6" fmla="*/ 417 w 626"/>
                <a:gd name="T7" fmla="*/ 13 h 634"/>
                <a:gd name="T8" fmla="*/ 368 w 626"/>
                <a:gd name="T9" fmla="*/ 0 h 634"/>
                <a:gd name="T10" fmla="*/ 217 w 626"/>
                <a:gd name="T11" fmla="*/ 341 h 634"/>
                <a:gd name="T12" fmla="*/ 0 w 626"/>
                <a:gd name="T13" fmla="*/ 298 h 634"/>
                <a:gd name="T14" fmla="*/ 130 w 626"/>
                <a:gd name="T15" fmla="*/ 617 h 634"/>
                <a:gd name="T16" fmla="*/ 168 w 626"/>
                <a:gd name="T17" fmla="*/ 563 h 634"/>
                <a:gd name="T18" fmla="*/ 92 w 626"/>
                <a:gd name="T19" fmla="*/ 372 h 634"/>
                <a:gd name="T20" fmla="*/ 247 w 626"/>
                <a:gd name="T21" fmla="*/ 403 h 634"/>
                <a:gd name="T22" fmla="*/ 352 w 626"/>
                <a:gd name="T23" fmla="*/ 179 h 634"/>
                <a:gd name="T24" fmla="*/ 341 w 626"/>
                <a:gd name="T25" fmla="*/ 442 h 634"/>
                <a:gd name="T26" fmla="*/ 527 w 626"/>
                <a:gd name="T27" fmla="*/ 390 h 634"/>
                <a:gd name="T28" fmla="*/ 442 w 626"/>
                <a:gd name="T29" fmla="*/ 583 h 634"/>
                <a:gd name="T30" fmla="*/ 473 w 626"/>
                <a:gd name="T31" fmla="*/ 634 h 634"/>
                <a:gd name="T32" fmla="*/ 473 w 626"/>
                <a:gd name="T33" fmla="*/ 634 h 6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6"/>
                <a:gd name="T52" fmla="*/ 0 h 634"/>
                <a:gd name="T53" fmla="*/ 626 w 626"/>
                <a:gd name="T54" fmla="*/ 634 h 6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6" h="634">
                  <a:moveTo>
                    <a:pt x="473" y="634"/>
                  </a:moveTo>
                  <a:lnTo>
                    <a:pt x="626" y="309"/>
                  </a:lnTo>
                  <a:lnTo>
                    <a:pt x="399" y="363"/>
                  </a:lnTo>
                  <a:lnTo>
                    <a:pt x="417" y="13"/>
                  </a:lnTo>
                  <a:lnTo>
                    <a:pt x="368" y="0"/>
                  </a:lnTo>
                  <a:lnTo>
                    <a:pt x="217" y="341"/>
                  </a:lnTo>
                  <a:lnTo>
                    <a:pt x="0" y="298"/>
                  </a:lnTo>
                  <a:lnTo>
                    <a:pt x="130" y="617"/>
                  </a:lnTo>
                  <a:lnTo>
                    <a:pt x="168" y="563"/>
                  </a:lnTo>
                  <a:lnTo>
                    <a:pt x="92" y="372"/>
                  </a:lnTo>
                  <a:lnTo>
                    <a:pt x="247" y="403"/>
                  </a:lnTo>
                  <a:lnTo>
                    <a:pt x="352" y="179"/>
                  </a:lnTo>
                  <a:lnTo>
                    <a:pt x="341" y="442"/>
                  </a:lnTo>
                  <a:lnTo>
                    <a:pt x="527" y="390"/>
                  </a:lnTo>
                  <a:lnTo>
                    <a:pt x="442" y="583"/>
                  </a:lnTo>
                  <a:lnTo>
                    <a:pt x="473" y="6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Freeform 74"/>
            <p:cNvSpPr>
              <a:spLocks/>
            </p:cNvSpPr>
            <p:nvPr/>
          </p:nvSpPr>
          <p:spPr bwMode="auto">
            <a:xfrm>
              <a:off x="2848" y="1428"/>
              <a:ext cx="345" cy="74"/>
            </a:xfrm>
            <a:custGeom>
              <a:avLst/>
              <a:gdLst>
                <a:gd name="T0" fmla="*/ 325 w 345"/>
                <a:gd name="T1" fmla="*/ 23 h 74"/>
                <a:gd name="T2" fmla="*/ 29 w 345"/>
                <a:gd name="T3" fmla="*/ 0 h 74"/>
                <a:gd name="T4" fmla="*/ 7 w 345"/>
                <a:gd name="T5" fmla="*/ 23 h 74"/>
                <a:gd name="T6" fmla="*/ 0 w 345"/>
                <a:gd name="T7" fmla="*/ 54 h 74"/>
                <a:gd name="T8" fmla="*/ 345 w 345"/>
                <a:gd name="T9" fmla="*/ 74 h 74"/>
                <a:gd name="T10" fmla="*/ 343 w 345"/>
                <a:gd name="T11" fmla="*/ 34 h 74"/>
                <a:gd name="T12" fmla="*/ 325 w 345"/>
                <a:gd name="T13" fmla="*/ 23 h 74"/>
                <a:gd name="T14" fmla="*/ 325 w 345"/>
                <a:gd name="T15" fmla="*/ 23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5"/>
                <a:gd name="T25" fmla="*/ 0 h 74"/>
                <a:gd name="T26" fmla="*/ 345 w 345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5" h="74">
                  <a:moveTo>
                    <a:pt x="325" y="23"/>
                  </a:moveTo>
                  <a:lnTo>
                    <a:pt x="29" y="0"/>
                  </a:lnTo>
                  <a:lnTo>
                    <a:pt x="7" y="23"/>
                  </a:lnTo>
                  <a:lnTo>
                    <a:pt x="0" y="54"/>
                  </a:lnTo>
                  <a:lnTo>
                    <a:pt x="345" y="74"/>
                  </a:lnTo>
                  <a:lnTo>
                    <a:pt x="343" y="34"/>
                  </a:lnTo>
                  <a:lnTo>
                    <a:pt x="325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5" name="Freeform 75"/>
            <p:cNvSpPr>
              <a:spLocks/>
            </p:cNvSpPr>
            <p:nvPr/>
          </p:nvSpPr>
          <p:spPr bwMode="auto">
            <a:xfrm>
              <a:off x="2409" y="1511"/>
              <a:ext cx="1168" cy="1265"/>
            </a:xfrm>
            <a:custGeom>
              <a:avLst/>
              <a:gdLst>
                <a:gd name="T0" fmla="*/ 367 w 1168"/>
                <a:gd name="T1" fmla="*/ 63 h 1265"/>
                <a:gd name="T2" fmla="*/ 334 w 1168"/>
                <a:gd name="T3" fmla="*/ 142 h 1265"/>
                <a:gd name="T4" fmla="*/ 289 w 1168"/>
                <a:gd name="T5" fmla="*/ 243 h 1265"/>
                <a:gd name="T6" fmla="*/ 239 w 1168"/>
                <a:gd name="T7" fmla="*/ 344 h 1265"/>
                <a:gd name="T8" fmla="*/ 197 w 1168"/>
                <a:gd name="T9" fmla="*/ 431 h 1265"/>
                <a:gd name="T10" fmla="*/ 154 w 1168"/>
                <a:gd name="T11" fmla="*/ 501 h 1265"/>
                <a:gd name="T12" fmla="*/ 118 w 1168"/>
                <a:gd name="T13" fmla="*/ 568 h 1265"/>
                <a:gd name="T14" fmla="*/ 85 w 1168"/>
                <a:gd name="T15" fmla="*/ 640 h 1265"/>
                <a:gd name="T16" fmla="*/ 53 w 1168"/>
                <a:gd name="T17" fmla="*/ 709 h 1265"/>
                <a:gd name="T18" fmla="*/ 22 w 1168"/>
                <a:gd name="T19" fmla="*/ 785 h 1265"/>
                <a:gd name="T20" fmla="*/ 0 w 1168"/>
                <a:gd name="T21" fmla="*/ 868 h 1265"/>
                <a:gd name="T22" fmla="*/ 4 w 1168"/>
                <a:gd name="T23" fmla="*/ 951 h 1265"/>
                <a:gd name="T24" fmla="*/ 26 w 1168"/>
                <a:gd name="T25" fmla="*/ 1023 h 1265"/>
                <a:gd name="T26" fmla="*/ 71 w 1168"/>
                <a:gd name="T27" fmla="*/ 1095 h 1265"/>
                <a:gd name="T28" fmla="*/ 150 w 1168"/>
                <a:gd name="T29" fmla="*/ 1162 h 1265"/>
                <a:gd name="T30" fmla="*/ 257 w 1168"/>
                <a:gd name="T31" fmla="*/ 1218 h 1265"/>
                <a:gd name="T32" fmla="*/ 381 w 1168"/>
                <a:gd name="T33" fmla="*/ 1250 h 1265"/>
                <a:gd name="T34" fmla="*/ 504 w 1168"/>
                <a:gd name="T35" fmla="*/ 1263 h 1265"/>
                <a:gd name="T36" fmla="*/ 627 w 1168"/>
                <a:gd name="T37" fmla="*/ 1256 h 1265"/>
                <a:gd name="T38" fmla="*/ 739 w 1168"/>
                <a:gd name="T39" fmla="*/ 1236 h 1265"/>
                <a:gd name="T40" fmla="*/ 838 w 1168"/>
                <a:gd name="T41" fmla="*/ 1205 h 1265"/>
                <a:gd name="T42" fmla="*/ 919 w 1168"/>
                <a:gd name="T43" fmla="*/ 1164 h 1265"/>
                <a:gd name="T44" fmla="*/ 991 w 1168"/>
                <a:gd name="T45" fmla="*/ 1120 h 1265"/>
                <a:gd name="T46" fmla="*/ 1069 w 1168"/>
                <a:gd name="T47" fmla="*/ 1039 h 1265"/>
                <a:gd name="T48" fmla="*/ 1114 w 1168"/>
                <a:gd name="T49" fmla="*/ 958 h 1265"/>
                <a:gd name="T50" fmla="*/ 1148 w 1168"/>
                <a:gd name="T51" fmla="*/ 855 h 1265"/>
                <a:gd name="T52" fmla="*/ 1168 w 1168"/>
                <a:gd name="T53" fmla="*/ 720 h 1265"/>
                <a:gd name="T54" fmla="*/ 1134 w 1168"/>
                <a:gd name="T55" fmla="*/ 566 h 1265"/>
                <a:gd name="T56" fmla="*/ 1060 w 1168"/>
                <a:gd name="T57" fmla="*/ 406 h 1265"/>
                <a:gd name="T58" fmla="*/ 968 w 1168"/>
                <a:gd name="T59" fmla="*/ 261 h 1265"/>
                <a:gd name="T60" fmla="*/ 885 w 1168"/>
                <a:gd name="T61" fmla="*/ 148 h 1265"/>
                <a:gd name="T62" fmla="*/ 827 w 1168"/>
                <a:gd name="T63" fmla="*/ 79 h 1265"/>
                <a:gd name="T64" fmla="*/ 793 w 1168"/>
                <a:gd name="T65" fmla="*/ 124 h 1265"/>
                <a:gd name="T66" fmla="*/ 858 w 1168"/>
                <a:gd name="T67" fmla="*/ 198 h 1265"/>
                <a:gd name="T68" fmla="*/ 926 w 1168"/>
                <a:gd name="T69" fmla="*/ 285 h 1265"/>
                <a:gd name="T70" fmla="*/ 988 w 1168"/>
                <a:gd name="T71" fmla="*/ 377 h 1265"/>
                <a:gd name="T72" fmla="*/ 1035 w 1168"/>
                <a:gd name="T73" fmla="*/ 465 h 1265"/>
                <a:gd name="T74" fmla="*/ 1069 w 1168"/>
                <a:gd name="T75" fmla="*/ 548 h 1265"/>
                <a:gd name="T76" fmla="*/ 1094 w 1168"/>
                <a:gd name="T77" fmla="*/ 633 h 1265"/>
                <a:gd name="T78" fmla="*/ 1107 w 1168"/>
                <a:gd name="T79" fmla="*/ 725 h 1265"/>
                <a:gd name="T80" fmla="*/ 1100 w 1168"/>
                <a:gd name="T81" fmla="*/ 819 h 1265"/>
                <a:gd name="T82" fmla="*/ 1069 w 1168"/>
                <a:gd name="T83" fmla="*/ 922 h 1265"/>
                <a:gd name="T84" fmla="*/ 1002 w 1168"/>
                <a:gd name="T85" fmla="*/ 1030 h 1265"/>
                <a:gd name="T86" fmla="*/ 903 w 1168"/>
                <a:gd name="T87" fmla="*/ 1120 h 1265"/>
                <a:gd name="T88" fmla="*/ 780 w 1168"/>
                <a:gd name="T89" fmla="*/ 1178 h 1265"/>
                <a:gd name="T90" fmla="*/ 641 w 1168"/>
                <a:gd name="T91" fmla="*/ 1209 h 1265"/>
                <a:gd name="T92" fmla="*/ 500 w 1168"/>
                <a:gd name="T93" fmla="*/ 1209 h 1265"/>
                <a:gd name="T94" fmla="*/ 361 w 1168"/>
                <a:gd name="T95" fmla="*/ 1187 h 1265"/>
                <a:gd name="T96" fmla="*/ 239 w 1168"/>
                <a:gd name="T97" fmla="*/ 1140 h 1265"/>
                <a:gd name="T98" fmla="*/ 152 w 1168"/>
                <a:gd name="T99" fmla="*/ 1084 h 1265"/>
                <a:gd name="T100" fmla="*/ 87 w 1168"/>
                <a:gd name="T101" fmla="*/ 1012 h 1265"/>
                <a:gd name="T102" fmla="*/ 62 w 1168"/>
                <a:gd name="T103" fmla="*/ 947 h 1265"/>
                <a:gd name="T104" fmla="*/ 58 w 1168"/>
                <a:gd name="T105" fmla="*/ 882 h 1265"/>
                <a:gd name="T106" fmla="*/ 78 w 1168"/>
                <a:gd name="T107" fmla="*/ 808 h 1265"/>
                <a:gd name="T108" fmla="*/ 112 w 1168"/>
                <a:gd name="T109" fmla="*/ 725 h 1265"/>
                <a:gd name="T110" fmla="*/ 165 w 1168"/>
                <a:gd name="T111" fmla="*/ 619 h 1265"/>
                <a:gd name="T112" fmla="*/ 222 w 1168"/>
                <a:gd name="T113" fmla="*/ 505 h 1265"/>
                <a:gd name="T114" fmla="*/ 273 w 1168"/>
                <a:gd name="T115" fmla="*/ 404 h 1265"/>
                <a:gd name="T116" fmla="*/ 316 w 1168"/>
                <a:gd name="T117" fmla="*/ 323 h 126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68"/>
                <a:gd name="T178" fmla="*/ 0 h 1265"/>
                <a:gd name="T179" fmla="*/ 1168 w 1168"/>
                <a:gd name="T180" fmla="*/ 1265 h 126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68" h="1265">
                  <a:moveTo>
                    <a:pt x="751" y="0"/>
                  </a:moveTo>
                  <a:lnTo>
                    <a:pt x="417" y="7"/>
                  </a:lnTo>
                  <a:lnTo>
                    <a:pt x="385" y="21"/>
                  </a:lnTo>
                  <a:lnTo>
                    <a:pt x="385" y="25"/>
                  </a:lnTo>
                  <a:lnTo>
                    <a:pt x="381" y="27"/>
                  </a:lnTo>
                  <a:lnTo>
                    <a:pt x="378" y="36"/>
                  </a:lnTo>
                  <a:lnTo>
                    <a:pt x="374" y="43"/>
                  </a:lnTo>
                  <a:lnTo>
                    <a:pt x="372" y="52"/>
                  </a:lnTo>
                  <a:lnTo>
                    <a:pt x="370" y="57"/>
                  </a:lnTo>
                  <a:lnTo>
                    <a:pt x="367" y="63"/>
                  </a:lnTo>
                  <a:lnTo>
                    <a:pt x="365" y="68"/>
                  </a:lnTo>
                  <a:lnTo>
                    <a:pt x="363" y="77"/>
                  </a:lnTo>
                  <a:lnTo>
                    <a:pt x="361" y="81"/>
                  </a:lnTo>
                  <a:lnTo>
                    <a:pt x="356" y="88"/>
                  </a:lnTo>
                  <a:lnTo>
                    <a:pt x="354" y="95"/>
                  </a:lnTo>
                  <a:lnTo>
                    <a:pt x="349" y="104"/>
                  </a:lnTo>
                  <a:lnTo>
                    <a:pt x="345" y="108"/>
                  </a:lnTo>
                  <a:lnTo>
                    <a:pt x="343" y="117"/>
                  </a:lnTo>
                  <a:lnTo>
                    <a:pt x="340" y="124"/>
                  </a:lnTo>
                  <a:lnTo>
                    <a:pt x="336" y="133"/>
                  </a:lnTo>
                  <a:lnTo>
                    <a:pt x="334" y="142"/>
                  </a:lnTo>
                  <a:lnTo>
                    <a:pt x="329" y="151"/>
                  </a:lnTo>
                  <a:lnTo>
                    <a:pt x="325" y="157"/>
                  </a:lnTo>
                  <a:lnTo>
                    <a:pt x="320" y="169"/>
                  </a:lnTo>
                  <a:lnTo>
                    <a:pt x="318" y="178"/>
                  </a:lnTo>
                  <a:lnTo>
                    <a:pt x="313" y="187"/>
                  </a:lnTo>
                  <a:lnTo>
                    <a:pt x="309" y="196"/>
                  </a:lnTo>
                  <a:lnTo>
                    <a:pt x="307" y="205"/>
                  </a:lnTo>
                  <a:lnTo>
                    <a:pt x="300" y="214"/>
                  </a:lnTo>
                  <a:lnTo>
                    <a:pt x="296" y="222"/>
                  </a:lnTo>
                  <a:lnTo>
                    <a:pt x="293" y="234"/>
                  </a:lnTo>
                  <a:lnTo>
                    <a:pt x="289" y="243"/>
                  </a:lnTo>
                  <a:lnTo>
                    <a:pt x="282" y="252"/>
                  </a:lnTo>
                  <a:lnTo>
                    <a:pt x="280" y="261"/>
                  </a:lnTo>
                  <a:lnTo>
                    <a:pt x="275" y="270"/>
                  </a:lnTo>
                  <a:lnTo>
                    <a:pt x="271" y="281"/>
                  </a:lnTo>
                  <a:lnTo>
                    <a:pt x="266" y="288"/>
                  </a:lnTo>
                  <a:lnTo>
                    <a:pt x="262" y="299"/>
                  </a:lnTo>
                  <a:lnTo>
                    <a:pt x="257" y="308"/>
                  </a:lnTo>
                  <a:lnTo>
                    <a:pt x="253" y="317"/>
                  </a:lnTo>
                  <a:lnTo>
                    <a:pt x="248" y="326"/>
                  </a:lnTo>
                  <a:lnTo>
                    <a:pt x="244" y="335"/>
                  </a:lnTo>
                  <a:lnTo>
                    <a:pt x="239" y="344"/>
                  </a:lnTo>
                  <a:lnTo>
                    <a:pt x="237" y="355"/>
                  </a:lnTo>
                  <a:lnTo>
                    <a:pt x="231" y="362"/>
                  </a:lnTo>
                  <a:lnTo>
                    <a:pt x="228" y="371"/>
                  </a:lnTo>
                  <a:lnTo>
                    <a:pt x="224" y="377"/>
                  </a:lnTo>
                  <a:lnTo>
                    <a:pt x="219" y="386"/>
                  </a:lnTo>
                  <a:lnTo>
                    <a:pt x="217" y="393"/>
                  </a:lnTo>
                  <a:lnTo>
                    <a:pt x="213" y="402"/>
                  </a:lnTo>
                  <a:lnTo>
                    <a:pt x="208" y="409"/>
                  </a:lnTo>
                  <a:lnTo>
                    <a:pt x="204" y="418"/>
                  </a:lnTo>
                  <a:lnTo>
                    <a:pt x="201" y="424"/>
                  </a:lnTo>
                  <a:lnTo>
                    <a:pt x="197" y="431"/>
                  </a:lnTo>
                  <a:lnTo>
                    <a:pt x="192" y="436"/>
                  </a:lnTo>
                  <a:lnTo>
                    <a:pt x="190" y="445"/>
                  </a:lnTo>
                  <a:lnTo>
                    <a:pt x="186" y="449"/>
                  </a:lnTo>
                  <a:lnTo>
                    <a:pt x="183" y="456"/>
                  </a:lnTo>
                  <a:lnTo>
                    <a:pt x="179" y="460"/>
                  </a:lnTo>
                  <a:lnTo>
                    <a:pt x="177" y="467"/>
                  </a:lnTo>
                  <a:lnTo>
                    <a:pt x="170" y="476"/>
                  </a:lnTo>
                  <a:lnTo>
                    <a:pt x="165" y="485"/>
                  </a:lnTo>
                  <a:lnTo>
                    <a:pt x="161" y="489"/>
                  </a:lnTo>
                  <a:lnTo>
                    <a:pt x="159" y="496"/>
                  </a:lnTo>
                  <a:lnTo>
                    <a:pt x="154" y="501"/>
                  </a:lnTo>
                  <a:lnTo>
                    <a:pt x="152" y="507"/>
                  </a:lnTo>
                  <a:lnTo>
                    <a:pt x="148" y="512"/>
                  </a:lnTo>
                  <a:lnTo>
                    <a:pt x="145" y="519"/>
                  </a:lnTo>
                  <a:lnTo>
                    <a:pt x="141" y="525"/>
                  </a:lnTo>
                  <a:lnTo>
                    <a:pt x="139" y="530"/>
                  </a:lnTo>
                  <a:lnTo>
                    <a:pt x="136" y="536"/>
                  </a:lnTo>
                  <a:lnTo>
                    <a:pt x="132" y="543"/>
                  </a:lnTo>
                  <a:lnTo>
                    <a:pt x="130" y="550"/>
                  </a:lnTo>
                  <a:lnTo>
                    <a:pt x="127" y="557"/>
                  </a:lnTo>
                  <a:lnTo>
                    <a:pt x="123" y="563"/>
                  </a:lnTo>
                  <a:lnTo>
                    <a:pt x="118" y="568"/>
                  </a:lnTo>
                  <a:lnTo>
                    <a:pt x="116" y="575"/>
                  </a:lnTo>
                  <a:lnTo>
                    <a:pt x="112" y="581"/>
                  </a:lnTo>
                  <a:lnTo>
                    <a:pt x="109" y="588"/>
                  </a:lnTo>
                  <a:lnTo>
                    <a:pt x="105" y="593"/>
                  </a:lnTo>
                  <a:lnTo>
                    <a:pt x="103" y="599"/>
                  </a:lnTo>
                  <a:lnTo>
                    <a:pt x="100" y="606"/>
                  </a:lnTo>
                  <a:lnTo>
                    <a:pt x="96" y="613"/>
                  </a:lnTo>
                  <a:lnTo>
                    <a:pt x="94" y="619"/>
                  </a:lnTo>
                  <a:lnTo>
                    <a:pt x="89" y="626"/>
                  </a:lnTo>
                  <a:lnTo>
                    <a:pt x="87" y="633"/>
                  </a:lnTo>
                  <a:lnTo>
                    <a:pt x="85" y="640"/>
                  </a:lnTo>
                  <a:lnTo>
                    <a:pt x="80" y="646"/>
                  </a:lnTo>
                  <a:lnTo>
                    <a:pt x="78" y="653"/>
                  </a:lnTo>
                  <a:lnTo>
                    <a:pt x="76" y="660"/>
                  </a:lnTo>
                  <a:lnTo>
                    <a:pt x="74" y="667"/>
                  </a:lnTo>
                  <a:lnTo>
                    <a:pt x="69" y="673"/>
                  </a:lnTo>
                  <a:lnTo>
                    <a:pt x="67" y="680"/>
                  </a:lnTo>
                  <a:lnTo>
                    <a:pt x="62" y="685"/>
                  </a:lnTo>
                  <a:lnTo>
                    <a:pt x="60" y="691"/>
                  </a:lnTo>
                  <a:lnTo>
                    <a:pt x="58" y="698"/>
                  </a:lnTo>
                  <a:lnTo>
                    <a:pt x="56" y="705"/>
                  </a:lnTo>
                  <a:lnTo>
                    <a:pt x="53" y="709"/>
                  </a:lnTo>
                  <a:lnTo>
                    <a:pt x="49" y="716"/>
                  </a:lnTo>
                  <a:lnTo>
                    <a:pt x="47" y="723"/>
                  </a:lnTo>
                  <a:lnTo>
                    <a:pt x="44" y="727"/>
                  </a:lnTo>
                  <a:lnTo>
                    <a:pt x="42" y="734"/>
                  </a:lnTo>
                  <a:lnTo>
                    <a:pt x="40" y="738"/>
                  </a:lnTo>
                  <a:lnTo>
                    <a:pt x="38" y="745"/>
                  </a:lnTo>
                  <a:lnTo>
                    <a:pt x="35" y="750"/>
                  </a:lnTo>
                  <a:lnTo>
                    <a:pt x="35" y="756"/>
                  </a:lnTo>
                  <a:lnTo>
                    <a:pt x="29" y="765"/>
                  </a:lnTo>
                  <a:lnTo>
                    <a:pt x="24" y="776"/>
                  </a:lnTo>
                  <a:lnTo>
                    <a:pt x="22" y="785"/>
                  </a:lnTo>
                  <a:lnTo>
                    <a:pt x="20" y="794"/>
                  </a:lnTo>
                  <a:lnTo>
                    <a:pt x="15" y="803"/>
                  </a:lnTo>
                  <a:lnTo>
                    <a:pt x="13" y="812"/>
                  </a:lnTo>
                  <a:lnTo>
                    <a:pt x="11" y="817"/>
                  </a:lnTo>
                  <a:lnTo>
                    <a:pt x="11" y="826"/>
                  </a:lnTo>
                  <a:lnTo>
                    <a:pt x="9" y="830"/>
                  </a:lnTo>
                  <a:lnTo>
                    <a:pt x="6" y="837"/>
                  </a:lnTo>
                  <a:lnTo>
                    <a:pt x="4" y="844"/>
                  </a:lnTo>
                  <a:lnTo>
                    <a:pt x="4" y="853"/>
                  </a:lnTo>
                  <a:lnTo>
                    <a:pt x="2" y="859"/>
                  </a:lnTo>
                  <a:lnTo>
                    <a:pt x="0" y="868"/>
                  </a:lnTo>
                  <a:lnTo>
                    <a:pt x="0" y="880"/>
                  </a:lnTo>
                  <a:lnTo>
                    <a:pt x="0" y="891"/>
                  </a:lnTo>
                  <a:lnTo>
                    <a:pt x="0" y="900"/>
                  </a:lnTo>
                  <a:lnTo>
                    <a:pt x="0" y="911"/>
                  </a:lnTo>
                  <a:lnTo>
                    <a:pt x="0" y="916"/>
                  </a:lnTo>
                  <a:lnTo>
                    <a:pt x="0" y="920"/>
                  </a:lnTo>
                  <a:lnTo>
                    <a:pt x="0" y="927"/>
                  </a:lnTo>
                  <a:lnTo>
                    <a:pt x="2" y="933"/>
                  </a:lnTo>
                  <a:lnTo>
                    <a:pt x="2" y="940"/>
                  </a:lnTo>
                  <a:lnTo>
                    <a:pt x="2" y="947"/>
                  </a:lnTo>
                  <a:lnTo>
                    <a:pt x="4" y="951"/>
                  </a:lnTo>
                  <a:lnTo>
                    <a:pt x="6" y="958"/>
                  </a:lnTo>
                  <a:lnTo>
                    <a:pt x="6" y="965"/>
                  </a:lnTo>
                  <a:lnTo>
                    <a:pt x="9" y="972"/>
                  </a:lnTo>
                  <a:lnTo>
                    <a:pt x="9" y="976"/>
                  </a:lnTo>
                  <a:lnTo>
                    <a:pt x="13" y="985"/>
                  </a:lnTo>
                  <a:lnTo>
                    <a:pt x="13" y="990"/>
                  </a:lnTo>
                  <a:lnTo>
                    <a:pt x="15" y="996"/>
                  </a:lnTo>
                  <a:lnTo>
                    <a:pt x="18" y="1003"/>
                  </a:lnTo>
                  <a:lnTo>
                    <a:pt x="22" y="1010"/>
                  </a:lnTo>
                  <a:lnTo>
                    <a:pt x="22" y="1014"/>
                  </a:lnTo>
                  <a:lnTo>
                    <a:pt x="26" y="1023"/>
                  </a:lnTo>
                  <a:lnTo>
                    <a:pt x="29" y="1028"/>
                  </a:lnTo>
                  <a:lnTo>
                    <a:pt x="33" y="1037"/>
                  </a:lnTo>
                  <a:lnTo>
                    <a:pt x="35" y="1041"/>
                  </a:lnTo>
                  <a:lnTo>
                    <a:pt x="38" y="1048"/>
                  </a:lnTo>
                  <a:lnTo>
                    <a:pt x="42" y="1055"/>
                  </a:lnTo>
                  <a:lnTo>
                    <a:pt x="47" y="1061"/>
                  </a:lnTo>
                  <a:lnTo>
                    <a:pt x="51" y="1068"/>
                  </a:lnTo>
                  <a:lnTo>
                    <a:pt x="56" y="1075"/>
                  </a:lnTo>
                  <a:lnTo>
                    <a:pt x="62" y="1081"/>
                  </a:lnTo>
                  <a:lnTo>
                    <a:pt x="67" y="1088"/>
                  </a:lnTo>
                  <a:lnTo>
                    <a:pt x="71" y="1095"/>
                  </a:lnTo>
                  <a:lnTo>
                    <a:pt x="76" y="1102"/>
                  </a:lnTo>
                  <a:lnTo>
                    <a:pt x="83" y="1106"/>
                  </a:lnTo>
                  <a:lnTo>
                    <a:pt x="89" y="1113"/>
                  </a:lnTo>
                  <a:lnTo>
                    <a:pt x="96" y="1120"/>
                  </a:lnTo>
                  <a:lnTo>
                    <a:pt x="103" y="1126"/>
                  </a:lnTo>
                  <a:lnTo>
                    <a:pt x="109" y="1133"/>
                  </a:lnTo>
                  <a:lnTo>
                    <a:pt x="118" y="1138"/>
                  </a:lnTo>
                  <a:lnTo>
                    <a:pt x="125" y="1144"/>
                  </a:lnTo>
                  <a:lnTo>
                    <a:pt x="132" y="1149"/>
                  </a:lnTo>
                  <a:lnTo>
                    <a:pt x="141" y="1156"/>
                  </a:lnTo>
                  <a:lnTo>
                    <a:pt x="150" y="1162"/>
                  </a:lnTo>
                  <a:lnTo>
                    <a:pt x="159" y="1167"/>
                  </a:lnTo>
                  <a:lnTo>
                    <a:pt x="168" y="1173"/>
                  </a:lnTo>
                  <a:lnTo>
                    <a:pt x="177" y="1180"/>
                  </a:lnTo>
                  <a:lnTo>
                    <a:pt x="188" y="1185"/>
                  </a:lnTo>
                  <a:lnTo>
                    <a:pt x="197" y="1189"/>
                  </a:lnTo>
                  <a:lnTo>
                    <a:pt x="206" y="1196"/>
                  </a:lnTo>
                  <a:lnTo>
                    <a:pt x="217" y="1200"/>
                  </a:lnTo>
                  <a:lnTo>
                    <a:pt x="228" y="1205"/>
                  </a:lnTo>
                  <a:lnTo>
                    <a:pt x="237" y="1209"/>
                  </a:lnTo>
                  <a:lnTo>
                    <a:pt x="248" y="1214"/>
                  </a:lnTo>
                  <a:lnTo>
                    <a:pt x="257" y="1218"/>
                  </a:lnTo>
                  <a:lnTo>
                    <a:pt x="269" y="1223"/>
                  </a:lnTo>
                  <a:lnTo>
                    <a:pt x="280" y="1225"/>
                  </a:lnTo>
                  <a:lnTo>
                    <a:pt x="291" y="1230"/>
                  </a:lnTo>
                  <a:lnTo>
                    <a:pt x="302" y="1232"/>
                  </a:lnTo>
                  <a:lnTo>
                    <a:pt x="313" y="1236"/>
                  </a:lnTo>
                  <a:lnTo>
                    <a:pt x="322" y="1238"/>
                  </a:lnTo>
                  <a:lnTo>
                    <a:pt x="336" y="1241"/>
                  </a:lnTo>
                  <a:lnTo>
                    <a:pt x="345" y="1245"/>
                  </a:lnTo>
                  <a:lnTo>
                    <a:pt x="358" y="1247"/>
                  </a:lnTo>
                  <a:lnTo>
                    <a:pt x="370" y="1250"/>
                  </a:lnTo>
                  <a:lnTo>
                    <a:pt x="381" y="1250"/>
                  </a:lnTo>
                  <a:lnTo>
                    <a:pt x="390" y="1252"/>
                  </a:lnTo>
                  <a:lnTo>
                    <a:pt x="401" y="1254"/>
                  </a:lnTo>
                  <a:lnTo>
                    <a:pt x="412" y="1256"/>
                  </a:lnTo>
                  <a:lnTo>
                    <a:pt x="426" y="1256"/>
                  </a:lnTo>
                  <a:lnTo>
                    <a:pt x="437" y="1259"/>
                  </a:lnTo>
                  <a:lnTo>
                    <a:pt x="448" y="1261"/>
                  </a:lnTo>
                  <a:lnTo>
                    <a:pt x="459" y="1261"/>
                  </a:lnTo>
                  <a:lnTo>
                    <a:pt x="470" y="1261"/>
                  </a:lnTo>
                  <a:lnTo>
                    <a:pt x="482" y="1263"/>
                  </a:lnTo>
                  <a:lnTo>
                    <a:pt x="493" y="1263"/>
                  </a:lnTo>
                  <a:lnTo>
                    <a:pt x="504" y="1263"/>
                  </a:lnTo>
                  <a:lnTo>
                    <a:pt x="515" y="1263"/>
                  </a:lnTo>
                  <a:lnTo>
                    <a:pt x="526" y="1263"/>
                  </a:lnTo>
                  <a:lnTo>
                    <a:pt x="540" y="1265"/>
                  </a:lnTo>
                  <a:lnTo>
                    <a:pt x="549" y="1263"/>
                  </a:lnTo>
                  <a:lnTo>
                    <a:pt x="560" y="1263"/>
                  </a:lnTo>
                  <a:lnTo>
                    <a:pt x="571" y="1261"/>
                  </a:lnTo>
                  <a:lnTo>
                    <a:pt x="583" y="1261"/>
                  </a:lnTo>
                  <a:lnTo>
                    <a:pt x="594" y="1259"/>
                  </a:lnTo>
                  <a:lnTo>
                    <a:pt x="605" y="1259"/>
                  </a:lnTo>
                  <a:lnTo>
                    <a:pt x="616" y="1256"/>
                  </a:lnTo>
                  <a:lnTo>
                    <a:pt x="627" y="1256"/>
                  </a:lnTo>
                  <a:lnTo>
                    <a:pt x="636" y="1254"/>
                  </a:lnTo>
                  <a:lnTo>
                    <a:pt x="648" y="1254"/>
                  </a:lnTo>
                  <a:lnTo>
                    <a:pt x="659" y="1252"/>
                  </a:lnTo>
                  <a:lnTo>
                    <a:pt x="670" y="1250"/>
                  </a:lnTo>
                  <a:lnTo>
                    <a:pt x="679" y="1250"/>
                  </a:lnTo>
                  <a:lnTo>
                    <a:pt x="690" y="1247"/>
                  </a:lnTo>
                  <a:lnTo>
                    <a:pt x="699" y="1245"/>
                  </a:lnTo>
                  <a:lnTo>
                    <a:pt x="710" y="1243"/>
                  </a:lnTo>
                  <a:lnTo>
                    <a:pt x="719" y="1241"/>
                  </a:lnTo>
                  <a:lnTo>
                    <a:pt x="731" y="1238"/>
                  </a:lnTo>
                  <a:lnTo>
                    <a:pt x="739" y="1236"/>
                  </a:lnTo>
                  <a:lnTo>
                    <a:pt x="748" y="1234"/>
                  </a:lnTo>
                  <a:lnTo>
                    <a:pt x="760" y="1230"/>
                  </a:lnTo>
                  <a:lnTo>
                    <a:pt x="769" y="1227"/>
                  </a:lnTo>
                  <a:lnTo>
                    <a:pt x="778" y="1225"/>
                  </a:lnTo>
                  <a:lnTo>
                    <a:pt x="787" y="1223"/>
                  </a:lnTo>
                  <a:lnTo>
                    <a:pt x="796" y="1221"/>
                  </a:lnTo>
                  <a:lnTo>
                    <a:pt x="804" y="1216"/>
                  </a:lnTo>
                  <a:lnTo>
                    <a:pt x="813" y="1214"/>
                  </a:lnTo>
                  <a:lnTo>
                    <a:pt x="822" y="1209"/>
                  </a:lnTo>
                  <a:lnTo>
                    <a:pt x="829" y="1207"/>
                  </a:lnTo>
                  <a:lnTo>
                    <a:pt x="838" y="1205"/>
                  </a:lnTo>
                  <a:lnTo>
                    <a:pt x="847" y="1200"/>
                  </a:lnTo>
                  <a:lnTo>
                    <a:pt x="854" y="1198"/>
                  </a:lnTo>
                  <a:lnTo>
                    <a:pt x="863" y="1194"/>
                  </a:lnTo>
                  <a:lnTo>
                    <a:pt x="870" y="1189"/>
                  </a:lnTo>
                  <a:lnTo>
                    <a:pt x="876" y="1185"/>
                  </a:lnTo>
                  <a:lnTo>
                    <a:pt x="885" y="1182"/>
                  </a:lnTo>
                  <a:lnTo>
                    <a:pt x="892" y="1178"/>
                  </a:lnTo>
                  <a:lnTo>
                    <a:pt x="899" y="1176"/>
                  </a:lnTo>
                  <a:lnTo>
                    <a:pt x="905" y="1171"/>
                  </a:lnTo>
                  <a:lnTo>
                    <a:pt x="914" y="1169"/>
                  </a:lnTo>
                  <a:lnTo>
                    <a:pt x="919" y="1164"/>
                  </a:lnTo>
                  <a:lnTo>
                    <a:pt x="928" y="1160"/>
                  </a:lnTo>
                  <a:lnTo>
                    <a:pt x="932" y="1156"/>
                  </a:lnTo>
                  <a:lnTo>
                    <a:pt x="941" y="1153"/>
                  </a:lnTo>
                  <a:lnTo>
                    <a:pt x="946" y="1149"/>
                  </a:lnTo>
                  <a:lnTo>
                    <a:pt x="952" y="1144"/>
                  </a:lnTo>
                  <a:lnTo>
                    <a:pt x="959" y="1140"/>
                  </a:lnTo>
                  <a:lnTo>
                    <a:pt x="966" y="1138"/>
                  </a:lnTo>
                  <a:lnTo>
                    <a:pt x="970" y="1133"/>
                  </a:lnTo>
                  <a:lnTo>
                    <a:pt x="977" y="1129"/>
                  </a:lnTo>
                  <a:lnTo>
                    <a:pt x="984" y="1124"/>
                  </a:lnTo>
                  <a:lnTo>
                    <a:pt x="991" y="1120"/>
                  </a:lnTo>
                  <a:lnTo>
                    <a:pt x="995" y="1115"/>
                  </a:lnTo>
                  <a:lnTo>
                    <a:pt x="1002" y="1111"/>
                  </a:lnTo>
                  <a:lnTo>
                    <a:pt x="1009" y="1106"/>
                  </a:lnTo>
                  <a:lnTo>
                    <a:pt x="1013" y="1102"/>
                  </a:lnTo>
                  <a:lnTo>
                    <a:pt x="1024" y="1090"/>
                  </a:lnTo>
                  <a:lnTo>
                    <a:pt x="1035" y="1079"/>
                  </a:lnTo>
                  <a:lnTo>
                    <a:pt x="1047" y="1068"/>
                  </a:lnTo>
                  <a:lnTo>
                    <a:pt x="1056" y="1059"/>
                  </a:lnTo>
                  <a:lnTo>
                    <a:pt x="1060" y="1052"/>
                  </a:lnTo>
                  <a:lnTo>
                    <a:pt x="1065" y="1046"/>
                  </a:lnTo>
                  <a:lnTo>
                    <a:pt x="1069" y="1039"/>
                  </a:lnTo>
                  <a:lnTo>
                    <a:pt x="1074" y="1032"/>
                  </a:lnTo>
                  <a:lnTo>
                    <a:pt x="1078" y="1025"/>
                  </a:lnTo>
                  <a:lnTo>
                    <a:pt x="1083" y="1019"/>
                  </a:lnTo>
                  <a:lnTo>
                    <a:pt x="1087" y="1012"/>
                  </a:lnTo>
                  <a:lnTo>
                    <a:pt x="1091" y="1005"/>
                  </a:lnTo>
                  <a:lnTo>
                    <a:pt x="1094" y="999"/>
                  </a:lnTo>
                  <a:lnTo>
                    <a:pt x="1098" y="990"/>
                  </a:lnTo>
                  <a:lnTo>
                    <a:pt x="1103" y="983"/>
                  </a:lnTo>
                  <a:lnTo>
                    <a:pt x="1107" y="974"/>
                  </a:lnTo>
                  <a:lnTo>
                    <a:pt x="1109" y="967"/>
                  </a:lnTo>
                  <a:lnTo>
                    <a:pt x="1114" y="958"/>
                  </a:lnTo>
                  <a:lnTo>
                    <a:pt x="1116" y="949"/>
                  </a:lnTo>
                  <a:lnTo>
                    <a:pt x="1121" y="942"/>
                  </a:lnTo>
                  <a:lnTo>
                    <a:pt x="1125" y="933"/>
                  </a:lnTo>
                  <a:lnTo>
                    <a:pt x="1127" y="924"/>
                  </a:lnTo>
                  <a:lnTo>
                    <a:pt x="1130" y="916"/>
                  </a:lnTo>
                  <a:lnTo>
                    <a:pt x="1134" y="907"/>
                  </a:lnTo>
                  <a:lnTo>
                    <a:pt x="1136" y="895"/>
                  </a:lnTo>
                  <a:lnTo>
                    <a:pt x="1139" y="884"/>
                  </a:lnTo>
                  <a:lnTo>
                    <a:pt x="1143" y="875"/>
                  </a:lnTo>
                  <a:lnTo>
                    <a:pt x="1145" y="866"/>
                  </a:lnTo>
                  <a:lnTo>
                    <a:pt x="1148" y="855"/>
                  </a:lnTo>
                  <a:lnTo>
                    <a:pt x="1150" y="842"/>
                  </a:lnTo>
                  <a:lnTo>
                    <a:pt x="1152" y="830"/>
                  </a:lnTo>
                  <a:lnTo>
                    <a:pt x="1154" y="821"/>
                  </a:lnTo>
                  <a:lnTo>
                    <a:pt x="1157" y="808"/>
                  </a:lnTo>
                  <a:lnTo>
                    <a:pt x="1161" y="797"/>
                  </a:lnTo>
                  <a:lnTo>
                    <a:pt x="1163" y="785"/>
                  </a:lnTo>
                  <a:lnTo>
                    <a:pt x="1165" y="774"/>
                  </a:lnTo>
                  <a:lnTo>
                    <a:pt x="1165" y="761"/>
                  </a:lnTo>
                  <a:lnTo>
                    <a:pt x="1168" y="747"/>
                  </a:lnTo>
                  <a:lnTo>
                    <a:pt x="1168" y="734"/>
                  </a:lnTo>
                  <a:lnTo>
                    <a:pt x="1168" y="720"/>
                  </a:lnTo>
                  <a:lnTo>
                    <a:pt x="1165" y="707"/>
                  </a:lnTo>
                  <a:lnTo>
                    <a:pt x="1165" y="693"/>
                  </a:lnTo>
                  <a:lnTo>
                    <a:pt x="1163" y="680"/>
                  </a:lnTo>
                  <a:lnTo>
                    <a:pt x="1163" y="667"/>
                  </a:lnTo>
                  <a:lnTo>
                    <a:pt x="1159" y="651"/>
                  </a:lnTo>
                  <a:lnTo>
                    <a:pt x="1157" y="637"/>
                  </a:lnTo>
                  <a:lnTo>
                    <a:pt x="1152" y="622"/>
                  </a:lnTo>
                  <a:lnTo>
                    <a:pt x="1150" y="608"/>
                  </a:lnTo>
                  <a:lnTo>
                    <a:pt x="1143" y="593"/>
                  </a:lnTo>
                  <a:lnTo>
                    <a:pt x="1139" y="579"/>
                  </a:lnTo>
                  <a:lnTo>
                    <a:pt x="1134" y="566"/>
                  </a:lnTo>
                  <a:lnTo>
                    <a:pt x="1130" y="552"/>
                  </a:lnTo>
                  <a:lnTo>
                    <a:pt x="1123" y="536"/>
                  </a:lnTo>
                  <a:lnTo>
                    <a:pt x="1116" y="521"/>
                  </a:lnTo>
                  <a:lnTo>
                    <a:pt x="1112" y="507"/>
                  </a:lnTo>
                  <a:lnTo>
                    <a:pt x="1105" y="492"/>
                  </a:lnTo>
                  <a:lnTo>
                    <a:pt x="1098" y="476"/>
                  </a:lnTo>
                  <a:lnTo>
                    <a:pt x="1089" y="462"/>
                  </a:lnTo>
                  <a:lnTo>
                    <a:pt x="1083" y="447"/>
                  </a:lnTo>
                  <a:lnTo>
                    <a:pt x="1076" y="433"/>
                  </a:lnTo>
                  <a:lnTo>
                    <a:pt x="1069" y="420"/>
                  </a:lnTo>
                  <a:lnTo>
                    <a:pt x="1060" y="406"/>
                  </a:lnTo>
                  <a:lnTo>
                    <a:pt x="1051" y="393"/>
                  </a:lnTo>
                  <a:lnTo>
                    <a:pt x="1044" y="379"/>
                  </a:lnTo>
                  <a:lnTo>
                    <a:pt x="1035" y="364"/>
                  </a:lnTo>
                  <a:lnTo>
                    <a:pt x="1029" y="350"/>
                  </a:lnTo>
                  <a:lnTo>
                    <a:pt x="1020" y="337"/>
                  </a:lnTo>
                  <a:lnTo>
                    <a:pt x="1013" y="326"/>
                  </a:lnTo>
                  <a:lnTo>
                    <a:pt x="1004" y="312"/>
                  </a:lnTo>
                  <a:lnTo>
                    <a:pt x="995" y="299"/>
                  </a:lnTo>
                  <a:lnTo>
                    <a:pt x="986" y="285"/>
                  </a:lnTo>
                  <a:lnTo>
                    <a:pt x="977" y="274"/>
                  </a:lnTo>
                  <a:lnTo>
                    <a:pt x="968" y="261"/>
                  </a:lnTo>
                  <a:lnTo>
                    <a:pt x="959" y="247"/>
                  </a:lnTo>
                  <a:lnTo>
                    <a:pt x="952" y="236"/>
                  </a:lnTo>
                  <a:lnTo>
                    <a:pt x="944" y="227"/>
                  </a:lnTo>
                  <a:lnTo>
                    <a:pt x="935" y="216"/>
                  </a:lnTo>
                  <a:lnTo>
                    <a:pt x="928" y="205"/>
                  </a:lnTo>
                  <a:lnTo>
                    <a:pt x="919" y="193"/>
                  </a:lnTo>
                  <a:lnTo>
                    <a:pt x="914" y="184"/>
                  </a:lnTo>
                  <a:lnTo>
                    <a:pt x="905" y="175"/>
                  </a:lnTo>
                  <a:lnTo>
                    <a:pt x="899" y="166"/>
                  </a:lnTo>
                  <a:lnTo>
                    <a:pt x="892" y="155"/>
                  </a:lnTo>
                  <a:lnTo>
                    <a:pt x="885" y="148"/>
                  </a:lnTo>
                  <a:lnTo>
                    <a:pt x="878" y="140"/>
                  </a:lnTo>
                  <a:lnTo>
                    <a:pt x="872" y="133"/>
                  </a:lnTo>
                  <a:lnTo>
                    <a:pt x="865" y="124"/>
                  </a:lnTo>
                  <a:lnTo>
                    <a:pt x="861" y="117"/>
                  </a:lnTo>
                  <a:lnTo>
                    <a:pt x="856" y="113"/>
                  </a:lnTo>
                  <a:lnTo>
                    <a:pt x="852" y="106"/>
                  </a:lnTo>
                  <a:lnTo>
                    <a:pt x="847" y="101"/>
                  </a:lnTo>
                  <a:lnTo>
                    <a:pt x="843" y="97"/>
                  </a:lnTo>
                  <a:lnTo>
                    <a:pt x="836" y="88"/>
                  </a:lnTo>
                  <a:lnTo>
                    <a:pt x="831" y="83"/>
                  </a:lnTo>
                  <a:lnTo>
                    <a:pt x="827" y="79"/>
                  </a:lnTo>
                  <a:lnTo>
                    <a:pt x="775" y="23"/>
                  </a:lnTo>
                  <a:lnTo>
                    <a:pt x="735" y="59"/>
                  </a:lnTo>
                  <a:lnTo>
                    <a:pt x="737" y="61"/>
                  </a:lnTo>
                  <a:lnTo>
                    <a:pt x="744" y="70"/>
                  </a:lnTo>
                  <a:lnTo>
                    <a:pt x="748" y="74"/>
                  </a:lnTo>
                  <a:lnTo>
                    <a:pt x="755" y="81"/>
                  </a:lnTo>
                  <a:lnTo>
                    <a:pt x="762" y="90"/>
                  </a:lnTo>
                  <a:lnTo>
                    <a:pt x="771" y="99"/>
                  </a:lnTo>
                  <a:lnTo>
                    <a:pt x="780" y="108"/>
                  </a:lnTo>
                  <a:lnTo>
                    <a:pt x="789" y="117"/>
                  </a:lnTo>
                  <a:lnTo>
                    <a:pt x="793" y="124"/>
                  </a:lnTo>
                  <a:lnTo>
                    <a:pt x="800" y="131"/>
                  </a:lnTo>
                  <a:lnTo>
                    <a:pt x="804" y="135"/>
                  </a:lnTo>
                  <a:lnTo>
                    <a:pt x="811" y="142"/>
                  </a:lnTo>
                  <a:lnTo>
                    <a:pt x="816" y="148"/>
                  </a:lnTo>
                  <a:lnTo>
                    <a:pt x="820" y="155"/>
                  </a:lnTo>
                  <a:lnTo>
                    <a:pt x="827" y="162"/>
                  </a:lnTo>
                  <a:lnTo>
                    <a:pt x="834" y="169"/>
                  </a:lnTo>
                  <a:lnTo>
                    <a:pt x="838" y="175"/>
                  </a:lnTo>
                  <a:lnTo>
                    <a:pt x="845" y="182"/>
                  </a:lnTo>
                  <a:lnTo>
                    <a:pt x="852" y="191"/>
                  </a:lnTo>
                  <a:lnTo>
                    <a:pt x="858" y="198"/>
                  </a:lnTo>
                  <a:lnTo>
                    <a:pt x="865" y="205"/>
                  </a:lnTo>
                  <a:lnTo>
                    <a:pt x="870" y="214"/>
                  </a:lnTo>
                  <a:lnTo>
                    <a:pt x="876" y="220"/>
                  </a:lnTo>
                  <a:lnTo>
                    <a:pt x="883" y="229"/>
                  </a:lnTo>
                  <a:lnTo>
                    <a:pt x="890" y="236"/>
                  </a:lnTo>
                  <a:lnTo>
                    <a:pt x="894" y="245"/>
                  </a:lnTo>
                  <a:lnTo>
                    <a:pt x="901" y="252"/>
                  </a:lnTo>
                  <a:lnTo>
                    <a:pt x="908" y="261"/>
                  </a:lnTo>
                  <a:lnTo>
                    <a:pt x="914" y="267"/>
                  </a:lnTo>
                  <a:lnTo>
                    <a:pt x="919" y="276"/>
                  </a:lnTo>
                  <a:lnTo>
                    <a:pt x="926" y="285"/>
                  </a:lnTo>
                  <a:lnTo>
                    <a:pt x="932" y="294"/>
                  </a:lnTo>
                  <a:lnTo>
                    <a:pt x="939" y="303"/>
                  </a:lnTo>
                  <a:lnTo>
                    <a:pt x="944" y="310"/>
                  </a:lnTo>
                  <a:lnTo>
                    <a:pt x="950" y="319"/>
                  </a:lnTo>
                  <a:lnTo>
                    <a:pt x="957" y="328"/>
                  </a:lnTo>
                  <a:lnTo>
                    <a:pt x="961" y="337"/>
                  </a:lnTo>
                  <a:lnTo>
                    <a:pt x="968" y="344"/>
                  </a:lnTo>
                  <a:lnTo>
                    <a:pt x="973" y="353"/>
                  </a:lnTo>
                  <a:lnTo>
                    <a:pt x="979" y="362"/>
                  </a:lnTo>
                  <a:lnTo>
                    <a:pt x="984" y="368"/>
                  </a:lnTo>
                  <a:lnTo>
                    <a:pt x="988" y="377"/>
                  </a:lnTo>
                  <a:lnTo>
                    <a:pt x="995" y="386"/>
                  </a:lnTo>
                  <a:lnTo>
                    <a:pt x="1000" y="395"/>
                  </a:lnTo>
                  <a:lnTo>
                    <a:pt x="1004" y="402"/>
                  </a:lnTo>
                  <a:lnTo>
                    <a:pt x="1009" y="411"/>
                  </a:lnTo>
                  <a:lnTo>
                    <a:pt x="1011" y="420"/>
                  </a:lnTo>
                  <a:lnTo>
                    <a:pt x="1017" y="427"/>
                  </a:lnTo>
                  <a:lnTo>
                    <a:pt x="1020" y="433"/>
                  </a:lnTo>
                  <a:lnTo>
                    <a:pt x="1024" y="442"/>
                  </a:lnTo>
                  <a:lnTo>
                    <a:pt x="1029" y="451"/>
                  </a:lnTo>
                  <a:lnTo>
                    <a:pt x="1033" y="460"/>
                  </a:lnTo>
                  <a:lnTo>
                    <a:pt x="1035" y="465"/>
                  </a:lnTo>
                  <a:lnTo>
                    <a:pt x="1038" y="474"/>
                  </a:lnTo>
                  <a:lnTo>
                    <a:pt x="1042" y="480"/>
                  </a:lnTo>
                  <a:lnTo>
                    <a:pt x="1044" y="487"/>
                  </a:lnTo>
                  <a:lnTo>
                    <a:pt x="1047" y="496"/>
                  </a:lnTo>
                  <a:lnTo>
                    <a:pt x="1051" y="503"/>
                  </a:lnTo>
                  <a:lnTo>
                    <a:pt x="1053" y="510"/>
                  </a:lnTo>
                  <a:lnTo>
                    <a:pt x="1058" y="519"/>
                  </a:lnTo>
                  <a:lnTo>
                    <a:pt x="1060" y="525"/>
                  </a:lnTo>
                  <a:lnTo>
                    <a:pt x="1062" y="532"/>
                  </a:lnTo>
                  <a:lnTo>
                    <a:pt x="1065" y="541"/>
                  </a:lnTo>
                  <a:lnTo>
                    <a:pt x="1069" y="548"/>
                  </a:lnTo>
                  <a:lnTo>
                    <a:pt x="1071" y="554"/>
                  </a:lnTo>
                  <a:lnTo>
                    <a:pt x="1074" y="563"/>
                  </a:lnTo>
                  <a:lnTo>
                    <a:pt x="1076" y="570"/>
                  </a:lnTo>
                  <a:lnTo>
                    <a:pt x="1080" y="579"/>
                  </a:lnTo>
                  <a:lnTo>
                    <a:pt x="1083" y="586"/>
                  </a:lnTo>
                  <a:lnTo>
                    <a:pt x="1085" y="595"/>
                  </a:lnTo>
                  <a:lnTo>
                    <a:pt x="1087" y="602"/>
                  </a:lnTo>
                  <a:lnTo>
                    <a:pt x="1087" y="610"/>
                  </a:lnTo>
                  <a:lnTo>
                    <a:pt x="1089" y="617"/>
                  </a:lnTo>
                  <a:lnTo>
                    <a:pt x="1091" y="626"/>
                  </a:lnTo>
                  <a:lnTo>
                    <a:pt x="1094" y="633"/>
                  </a:lnTo>
                  <a:lnTo>
                    <a:pt x="1096" y="642"/>
                  </a:lnTo>
                  <a:lnTo>
                    <a:pt x="1098" y="649"/>
                  </a:lnTo>
                  <a:lnTo>
                    <a:pt x="1098" y="658"/>
                  </a:lnTo>
                  <a:lnTo>
                    <a:pt x="1100" y="667"/>
                  </a:lnTo>
                  <a:lnTo>
                    <a:pt x="1103" y="676"/>
                  </a:lnTo>
                  <a:lnTo>
                    <a:pt x="1103" y="682"/>
                  </a:lnTo>
                  <a:lnTo>
                    <a:pt x="1105" y="691"/>
                  </a:lnTo>
                  <a:lnTo>
                    <a:pt x="1105" y="700"/>
                  </a:lnTo>
                  <a:lnTo>
                    <a:pt x="1107" y="709"/>
                  </a:lnTo>
                  <a:lnTo>
                    <a:pt x="1107" y="716"/>
                  </a:lnTo>
                  <a:lnTo>
                    <a:pt x="1107" y="725"/>
                  </a:lnTo>
                  <a:lnTo>
                    <a:pt x="1107" y="734"/>
                  </a:lnTo>
                  <a:lnTo>
                    <a:pt x="1107" y="743"/>
                  </a:lnTo>
                  <a:lnTo>
                    <a:pt x="1107" y="750"/>
                  </a:lnTo>
                  <a:lnTo>
                    <a:pt x="1107" y="759"/>
                  </a:lnTo>
                  <a:lnTo>
                    <a:pt x="1107" y="767"/>
                  </a:lnTo>
                  <a:lnTo>
                    <a:pt x="1107" y="776"/>
                  </a:lnTo>
                  <a:lnTo>
                    <a:pt x="1105" y="785"/>
                  </a:lnTo>
                  <a:lnTo>
                    <a:pt x="1105" y="792"/>
                  </a:lnTo>
                  <a:lnTo>
                    <a:pt x="1103" y="801"/>
                  </a:lnTo>
                  <a:lnTo>
                    <a:pt x="1103" y="810"/>
                  </a:lnTo>
                  <a:lnTo>
                    <a:pt x="1100" y="819"/>
                  </a:lnTo>
                  <a:lnTo>
                    <a:pt x="1098" y="828"/>
                  </a:lnTo>
                  <a:lnTo>
                    <a:pt x="1096" y="839"/>
                  </a:lnTo>
                  <a:lnTo>
                    <a:pt x="1096" y="848"/>
                  </a:lnTo>
                  <a:lnTo>
                    <a:pt x="1091" y="857"/>
                  </a:lnTo>
                  <a:lnTo>
                    <a:pt x="1089" y="866"/>
                  </a:lnTo>
                  <a:lnTo>
                    <a:pt x="1087" y="875"/>
                  </a:lnTo>
                  <a:lnTo>
                    <a:pt x="1083" y="884"/>
                  </a:lnTo>
                  <a:lnTo>
                    <a:pt x="1078" y="895"/>
                  </a:lnTo>
                  <a:lnTo>
                    <a:pt x="1076" y="904"/>
                  </a:lnTo>
                  <a:lnTo>
                    <a:pt x="1071" y="913"/>
                  </a:lnTo>
                  <a:lnTo>
                    <a:pt x="1069" y="922"/>
                  </a:lnTo>
                  <a:lnTo>
                    <a:pt x="1062" y="933"/>
                  </a:lnTo>
                  <a:lnTo>
                    <a:pt x="1058" y="942"/>
                  </a:lnTo>
                  <a:lnTo>
                    <a:pt x="1053" y="951"/>
                  </a:lnTo>
                  <a:lnTo>
                    <a:pt x="1049" y="960"/>
                  </a:lnTo>
                  <a:lnTo>
                    <a:pt x="1042" y="972"/>
                  </a:lnTo>
                  <a:lnTo>
                    <a:pt x="1035" y="981"/>
                  </a:lnTo>
                  <a:lnTo>
                    <a:pt x="1031" y="992"/>
                  </a:lnTo>
                  <a:lnTo>
                    <a:pt x="1024" y="1003"/>
                  </a:lnTo>
                  <a:lnTo>
                    <a:pt x="1017" y="1012"/>
                  </a:lnTo>
                  <a:lnTo>
                    <a:pt x="1009" y="1021"/>
                  </a:lnTo>
                  <a:lnTo>
                    <a:pt x="1002" y="1030"/>
                  </a:lnTo>
                  <a:lnTo>
                    <a:pt x="995" y="1039"/>
                  </a:lnTo>
                  <a:lnTo>
                    <a:pt x="986" y="1048"/>
                  </a:lnTo>
                  <a:lnTo>
                    <a:pt x="977" y="1057"/>
                  </a:lnTo>
                  <a:lnTo>
                    <a:pt x="968" y="1066"/>
                  </a:lnTo>
                  <a:lnTo>
                    <a:pt x="961" y="1075"/>
                  </a:lnTo>
                  <a:lnTo>
                    <a:pt x="950" y="1081"/>
                  </a:lnTo>
                  <a:lnTo>
                    <a:pt x="941" y="1090"/>
                  </a:lnTo>
                  <a:lnTo>
                    <a:pt x="932" y="1097"/>
                  </a:lnTo>
                  <a:lnTo>
                    <a:pt x="923" y="1106"/>
                  </a:lnTo>
                  <a:lnTo>
                    <a:pt x="912" y="1113"/>
                  </a:lnTo>
                  <a:lnTo>
                    <a:pt x="903" y="1120"/>
                  </a:lnTo>
                  <a:lnTo>
                    <a:pt x="892" y="1126"/>
                  </a:lnTo>
                  <a:lnTo>
                    <a:pt x="883" y="1133"/>
                  </a:lnTo>
                  <a:lnTo>
                    <a:pt x="872" y="1138"/>
                  </a:lnTo>
                  <a:lnTo>
                    <a:pt x="861" y="1144"/>
                  </a:lnTo>
                  <a:lnTo>
                    <a:pt x="849" y="1149"/>
                  </a:lnTo>
                  <a:lnTo>
                    <a:pt x="838" y="1156"/>
                  </a:lnTo>
                  <a:lnTo>
                    <a:pt x="827" y="1158"/>
                  </a:lnTo>
                  <a:lnTo>
                    <a:pt x="813" y="1164"/>
                  </a:lnTo>
                  <a:lnTo>
                    <a:pt x="802" y="1169"/>
                  </a:lnTo>
                  <a:lnTo>
                    <a:pt x="791" y="1173"/>
                  </a:lnTo>
                  <a:lnTo>
                    <a:pt x="780" y="1178"/>
                  </a:lnTo>
                  <a:lnTo>
                    <a:pt x="766" y="1182"/>
                  </a:lnTo>
                  <a:lnTo>
                    <a:pt x="755" y="1185"/>
                  </a:lnTo>
                  <a:lnTo>
                    <a:pt x="742" y="1189"/>
                  </a:lnTo>
                  <a:lnTo>
                    <a:pt x="731" y="1191"/>
                  </a:lnTo>
                  <a:lnTo>
                    <a:pt x="717" y="1196"/>
                  </a:lnTo>
                  <a:lnTo>
                    <a:pt x="706" y="1198"/>
                  </a:lnTo>
                  <a:lnTo>
                    <a:pt x="695" y="1200"/>
                  </a:lnTo>
                  <a:lnTo>
                    <a:pt x="681" y="1203"/>
                  </a:lnTo>
                  <a:lnTo>
                    <a:pt x="668" y="1205"/>
                  </a:lnTo>
                  <a:lnTo>
                    <a:pt x="654" y="1207"/>
                  </a:lnTo>
                  <a:lnTo>
                    <a:pt x="641" y="1209"/>
                  </a:lnTo>
                  <a:lnTo>
                    <a:pt x="627" y="1209"/>
                  </a:lnTo>
                  <a:lnTo>
                    <a:pt x="616" y="1209"/>
                  </a:lnTo>
                  <a:lnTo>
                    <a:pt x="603" y="1209"/>
                  </a:lnTo>
                  <a:lnTo>
                    <a:pt x="589" y="1212"/>
                  </a:lnTo>
                  <a:lnTo>
                    <a:pt x="576" y="1212"/>
                  </a:lnTo>
                  <a:lnTo>
                    <a:pt x="562" y="1212"/>
                  </a:lnTo>
                  <a:lnTo>
                    <a:pt x="551" y="1212"/>
                  </a:lnTo>
                  <a:lnTo>
                    <a:pt x="538" y="1212"/>
                  </a:lnTo>
                  <a:lnTo>
                    <a:pt x="524" y="1212"/>
                  </a:lnTo>
                  <a:lnTo>
                    <a:pt x="511" y="1212"/>
                  </a:lnTo>
                  <a:lnTo>
                    <a:pt x="500" y="1209"/>
                  </a:lnTo>
                  <a:lnTo>
                    <a:pt x="486" y="1209"/>
                  </a:lnTo>
                  <a:lnTo>
                    <a:pt x="473" y="1209"/>
                  </a:lnTo>
                  <a:lnTo>
                    <a:pt x="461" y="1207"/>
                  </a:lnTo>
                  <a:lnTo>
                    <a:pt x="448" y="1205"/>
                  </a:lnTo>
                  <a:lnTo>
                    <a:pt x="435" y="1203"/>
                  </a:lnTo>
                  <a:lnTo>
                    <a:pt x="423" y="1200"/>
                  </a:lnTo>
                  <a:lnTo>
                    <a:pt x="410" y="1198"/>
                  </a:lnTo>
                  <a:lnTo>
                    <a:pt x="399" y="1196"/>
                  </a:lnTo>
                  <a:lnTo>
                    <a:pt x="385" y="1194"/>
                  </a:lnTo>
                  <a:lnTo>
                    <a:pt x="372" y="1189"/>
                  </a:lnTo>
                  <a:lnTo>
                    <a:pt x="361" y="1187"/>
                  </a:lnTo>
                  <a:lnTo>
                    <a:pt x="347" y="1185"/>
                  </a:lnTo>
                  <a:lnTo>
                    <a:pt x="336" y="1180"/>
                  </a:lnTo>
                  <a:lnTo>
                    <a:pt x="325" y="1176"/>
                  </a:lnTo>
                  <a:lnTo>
                    <a:pt x="313" y="1171"/>
                  </a:lnTo>
                  <a:lnTo>
                    <a:pt x="302" y="1169"/>
                  </a:lnTo>
                  <a:lnTo>
                    <a:pt x="293" y="1164"/>
                  </a:lnTo>
                  <a:lnTo>
                    <a:pt x="280" y="1160"/>
                  </a:lnTo>
                  <a:lnTo>
                    <a:pt x="269" y="1156"/>
                  </a:lnTo>
                  <a:lnTo>
                    <a:pt x="257" y="1149"/>
                  </a:lnTo>
                  <a:lnTo>
                    <a:pt x="248" y="1144"/>
                  </a:lnTo>
                  <a:lnTo>
                    <a:pt x="239" y="1140"/>
                  </a:lnTo>
                  <a:lnTo>
                    <a:pt x="231" y="1135"/>
                  </a:lnTo>
                  <a:lnTo>
                    <a:pt x="219" y="1131"/>
                  </a:lnTo>
                  <a:lnTo>
                    <a:pt x="213" y="1126"/>
                  </a:lnTo>
                  <a:lnTo>
                    <a:pt x="204" y="1120"/>
                  </a:lnTo>
                  <a:lnTo>
                    <a:pt x="195" y="1115"/>
                  </a:lnTo>
                  <a:lnTo>
                    <a:pt x="186" y="1108"/>
                  </a:lnTo>
                  <a:lnTo>
                    <a:pt x="179" y="1106"/>
                  </a:lnTo>
                  <a:lnTo>
                    <a:pt x="170" y="1099"/>
                  </a:lnTo>
                  <a:lnTo>
                    <a:pt x="163" y="1095"/>
                  </a:lnTo>
                  <a:lnTo>
                    <a:pt x="157" y="1088"/>
                  </a:lnTo>
                  <a:lnTo>
                    <a:pt x="152" y="1084"/>
                  </a:lnTo>
                  <a:lnTo>
                    <a:pt x="143" y="1079"/>
                  </a:lnTo>
                  <a:lnTo>
                    <a:pt x="139" y="1073"/>
                  </a:lnTo>
                  <a:lnTo>
                    <a:pt x="132" y="1066"/>
                  </a:lnTo>
                  <a:lnTo>
                    <a:pt x="127" y="1061"/>
                  </a:lnTo>
                  <a:lnTo>
                    <a:pt x="114" y="1050"/>
                  </a:lnTo>
                  <a:lnTo>
                    <a:pt x="107" y="1039"/>
                  </a:lnTo>
                  <a:lnTo>
                    <a:pt x="100" y="1034"/>
                  </a:lnTo>
                  <a:lnTo>
                    <a:pt x="98" y="1028"/>
                  </a:lnTo>
                  <a:lnTo>
                    <a:pt x="94" y="1023"/>
                  </a:lnTo>
                  <a:lnTo>
                    <a:pt x="89" y="1016"/>
                  </a:lnTo>
                  <a:lnTo>
                    <a:pt x="87" y="1012"/>
                  </a:lnTo>
                  <a:lnTo>
                    <a:pt x="83" y="1005"/>
                  </a:lnTo>
                  <a:lnTo>
                    <a:pt x="80" y="1001"/>
                  </a:lnTo>
                  <a:lnTo>
                    <a:pt x="78" y="994"/>
                  </a:lnTo>
                  <a:lnTo>
                    <a:pt x="74" y="987"/>
                  </a:lnTo>
                  <a:lnTo>
                    <a:pt x="71" y="983"/>
                  </a:lnTo>
                  <a:lnTo>
                    <a:pt x="69" y="976"/>
                  </a:lnTo>
                  <a:lnTo>
                    <a:pt x="67" y="972"/>
                  </a:lnTo>
                  <a:lnTo>
                    <a:pt x="65" y="965"/>
                  </a:lnTo>
                  <a:lnTo>
                    <a:pt x="65" y="958"/>
                  </a:lnTo>
                  <a:lnTo>
                    <a:pt x="62" y="951"/>
                  </a:lnTo>
                  <a:lnTo>
                    <a:pt x="62" y="947"/>
                  </a:lnTo>
                  <a:lnTo>
                    <a:pt x="60" y="940"/>
                  </a:lnTo>
                  <a:lnTo>
                    <a:pt x="58" y="936"/>
                  </a:lnTo>
                  <a:lnTo>
                    <a:pt x="58" y="929"/>
                  </a:lnTo>
                  <a:lnTo>
                    <a:pt x="58" y="922"/>
                  </a:lnTo>
                  <a:lnTo>
                    <a:pt x="58" y="918"/>
                  </a:lnTo>
                  <a:lnTo>
                    <a:pt x="58" y="911"/>
                  </a:lnTo>
                  <a:lnTo>
                    <a:pt x="58" y="907"/>
                  </a:lnTo>
                  <a:lnTo>
                    <a:pt x="58" y="900"/>
                  </a:lnTo>
                  <a:lnTo>
                    <a:pt x="58" y="895"/>
                  </a:lnTo>
                  <a:lnTo>
                    <a:pt x="58" y="889"/>
                  </a:lnTo>
                  <a:lnTo>
                    <a:pt x="58" y="882"/>
                  </a:lnTo>
                  <a:lnTo>
                    <a:pt x="60" y="877"/>
                  </a:lnTo>
                  <a:lnTo>
                    <a:pt x="60" y="871"/>
                  </a:lnTo>
                  <a:lnTo>
                    <a:pt x="60" y="866"/>
                  </a:lnTo>
                  <a:lnTo>
                    <a:pt x="62" y="859"/>
                  </a:lnTo>
                  <a:lnTo>
                    <a:pt x="62" y="855"/>
                  </a:lnTo>
                  <a:lnTo>
                    <a:pt x="65" y="848"/>
                  </a:lnTo>
                  <a:lnTo>
                    <a:pt x="67" y="842"/>
                  </a:lnTo>
                  <a:lnTo>
                    <a:pt x="67" y="835"/>
                  </a:lnTo>
                  <a:lnTo>
                    <a:pt x="69" y="830"/>
                  </a:lnTo>
                  <a:lnTo>
                    <a:pt x="74" y="819"/>
                  </a:lnTo>
                  <a:lnTo>
                    <a:pt x="78" y="808"/>
                  </a:lnTo>
                  <a:lnTo>
                    <a:pt x="80" y="801"/>
                  </a:lnTo>
                  <a:lnTo>
                    <a:pt x="83" y="794"/>
                  </a:lnTo>
                  <a:lnTo>
                    <a:pt x="85" y="790"/>
                  </a:lnTo>
                  <a:lnTo>
                    <a:pt x="87" y="783"/>
                  </a:lnTo>
                  <a:lnTo>
                    <a:pt x="92" y="774"/>
                  </a:lnTo>
                  <a:lnTo>
                    <a:pt x="94" y="767"/>
                  </a:lnTo>
                  <a:lnTo>
                    <a:pt x="98" y="759"/>
                  </a:lnTo>
                  <a:lnTo>
                    <a:pt x="100" y="752"/>
                  </a:lnTo>
                  <a:lnTo>
                    <a:pt x="105" y="743"/>
                  </a:lnTo>
                  <a:lnTo>
                    <a:pt x="109" y="734"/>
                  </a:lnTo>
                  <a:lnTo>
                    <a:pt x="112" y="725"/>
                  </a:lnTo>
                  <a:lnTo>
                    <a:pt x="116" y="718"/>
                  </a:lnTo>
                  <a:lnTo>
                    <a:pt x="121" y="709"/>
                  </a:lnTo>
                  <a:lnTo>
                    <a:pt x="127" y="698"/>
                  </a:lnTo>
                  <a:lnTo>
                    <a:pt x="130" y="689"/>
                  </a:lnTo>
                  <a:lnTo>
                    <a:pt x="136" y="680"/>
                  </a:lnTo>
                  <a:lnTo>
                    <a:pt x="139" y="671"/>
                  </a:lnTo>
                  <a:lnTo>
                    <a:pt x="145" y="660"/>
                  </a:lnTo>
                  <a:lnTo>
                    <a:pt x="150" y="649"/>
                  </a:lnTo>
                  <a:lnTo>
                    <a:pt x="154" y="640"/>
                  </a:lnTo>
                  <a:lnTo>
                    <a:pt x="159" y="628"/>
                  </a:lnTo>
                  <a:lnTo>
                    <a:pt x="165" y="619"/>
                  </a:lnTo>
                  <a:lnTo>
                    <a:pt x="168" y="608"/>
                  </a:lnTo>
                  <a:lnTo>
                    <a:pt x="174" y="599"/>
                  </a:lnTo>
                  <a:lnTo>
                    <a:pt x="179" y="588"/>
                  </a:lnTo>
                  <a:lnTo>
                    <a:pt x="183" y="577"/>
                  </a:lnTo>
                  <a:lnTo>
                    <a:pt x="190" y="566"/>
                  </a:lnTo>
                  <a:lnTo>
                    <a:pt x="195" y="557"/>
                  </a:lnTo>
                  <a:lnTo>
                    <a:pt x="201" y="548"/>
                  </a:lnTo>
                  <a:lnTo>
                    <a:pt x="206" y="536"/>
                  </a:lnTo>
                  <a:lnTo>
                    <a:pt x="210" y="525"/>
                  </a:lnTo>
                  <a:lnTo>
                    <a:pt x="217" y="516"/>
                  </a:lnTo>
                  <a:lnTo>
                    <a:pt x="222" y="505"/>
                  </a:lnTo>
                  <a:lnTo>
                    <a:pt x="226" y="496"/>
                  </a:lnTo>
                  <a:lnTo>
                    <a:pt x="231" y="485"/>
                  </a:lnTo>
                  <a:lnTo>
                    <a:pt x="235" y="476"/>
                  </a:lnTo>
                  <a:lnTo>
                    <a:pt x="239" y="467"/>
                  </a:lnTo>
                  <a:lnTo>
                    <a:pt x="244" y="458"/>
                  </a:lnTo>
                  <a:lnTo>
                    <a:pt x="251" y="447"/>
                  </a:lnTo>
                  <a:lnTo>
                    <a:pt x="255" y="438"/>
                  </a:lnTo>
                  <a:lnTo>
                    <a:pt x="260" y="429"/>
                  </a:lnTo>
                  <a:lnTo>
                    <a:pt x="264" y="420"/>
                  </a:lnTo>
                  <a:lnTo>
                    <a:pt x="269" y="411"/>
                  </a:lnTo>
                  <a:lnTo>
                    <a:pt x="273" y="404"/>
                  </a:lnTo>
                  <a:lnTo>
                    <a:pt x="275" y="395"/>
                  </a:lnTo>
                  <a:lnTo>
                    <a:pt x="282" y="388"/>
                  </a:lnTo>
                  <a:lnTo>
                    <a:pt x="284" y="382"/>
                  </a:lnTo>
                  <a:lnTo>
                    <a:pt x="289" y="375"/>
                  </a:lnTo>
                  <a:lnTo>
                    <a:pt x="293" y="368"/>
                  </a:lnTo>
                  <a:lnTo>
                    <a:pt x="296" y="362"/>
                  </a:lnTo>
                  <a:lnTo>
                    <a:pt x="298" y="355"/>
                  </a:lnTo>
                  <a:lnTo>
                    <a:pt x="302" y="350"/>
                  </a:lnTo>
                  <a:lnTo>
                    <a:pt x="307" y="339"/>
                  </a:lnTo>
                  <a:lnTo>
                    <a:pt x="311" y="330"/>
                  </a:lnTo>
                  <a:lnTo>
                    <a:pt x="316" y="323"/>
                  </a:lnTo>
                  <a:lnTo>
                    <a:pt x="318" y="319"/>
                  </a:lnTo>
                  <a:lnTo>
                    <a:pt x="320" y="314"/>
                  </a:lnTo>
                  <a:lnTo>
                    <a:pt x="430" y="65"/>
                  </a:lnTo>
                  <a:lnTo>
                    <a:pt x="715" y="57"/>
                  </a:lnTo>
                  <a:lnTo>
                    <a:pt x="7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6" name="Freeform 76"/>
            <p:cNvSpPr>
              <a:spLocks/>
            </p:cNvSpPr>
            <p:nvPr/>
          </p:nvSpPr>
          <p:spPr bwMode="auto">
            <a:xfrm>
              <a:off x="3122" y="1511"/>
              <a:ext cx="60" cy="61"/>
            </a:xfrm>
            <a:custGeom>
              <a:avLst/>
              <a:gdLst>
                <a:gd name="T0" fmla="*/ 0 w 60"/>
                <a:gd name="T1" fmla="*/ 50 h 61"/>
                <a:gd name="T2" fmla="*/ 22 w 60"/>
                <a:gd name="T3" fmla="*/ 59 h 61"/>
                <a:gd name="T4" fmla="*/ 56 w 60"/>
                <a:gd name="T5" fmla="*/ 61 h 61"/>
                <a:gd name="T6" fmla="*/ 60 w 60"/>
                <a:gd name="T7" fmla="*/ 25 h 61"/>
                <a:gd name="T8" fmla="*/ 38 w 60"/>
                <a:gd name="T9" fmla="*/ 0 h 61"/>
                <a:gd name="T10" fmla="*/ 0 w 60"/>
                <a:gd name="T11" fmla="*/ 14 h 61"/>
                <a:gd name="T12" fmla="*/ 0 w 60"/>
                <a:gd name="T13" fmla="*/ 50 h 61"/>
                <a:gd name="T14" fmla="*/ 0 w 60"/>
                <a:gd name="T15" fmla="*/ 5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"/>
                <a:gd name="T25" fmla="*/ 0 h 61"/>
                <a:gd name="T26" fmla="*/ 60 w 60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" h="61">
                  <a:moveTo>
                    <a:pt x="0" y="50"/>
                  </a:moveTo>
                  <a:lnTo>
                    <a:pt x="22" y="59"/>
                  </a:lnTo>
                  <a:lnTo>
                    <a:pt x="56" y="61"/>
                  </a:lnTo>
                  <a:lnTo>
                    <a:pt x="60" y="25"/>
                  </a:lnTo>
                  <a:lnTo>
                    <a:pt x="38" y="0"/>
                  </a:lnTo>
                  <a:lnTo>
                    <a:pt x="0" y="14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7" name="Freeform 77"/>
            <p:cNvSpPr>
              <a:spLocks/>
            </p:cNvSpPr>
            <p:nvPr/>
          </p:nvSpPr>
          <p:spPr bwMode="auto">
            <a:xfrm>
              <a:off x="3245" y="1384"/>
              <a:ext cx="886" cy="1388"/>
            </a:xfrm>
            <a:custGeom>
              <a:avLst/>
              <a:gdLst>
                <a:gd name="T0" fmla="*/ 96 w 886"/>
                <a:gd name="T1" fmla="*/ 278 h 1388"/>
                <a:gd name="T2" fmla="*/ 123 w 886"/>
                <a:gd name="T3" fmla="*/ 208 h 1388"/>
                <a:gd name="T4" fmla="*/ 161 w 886"/>
                <a:gd name="T5" fmla="*/ 130 h 1388"/>
                <a:gd name="T6" fmla="*/ 208 w 886"/>
                <a:gd name="T7" fmla="*/ 62 h 1388"/>
                <a:gd name="T8" fmla="*/ 303 w 886"/>
                <a:gd name="T9" fmla="*/ 11 h 1388"/>
                <a:gd name="T10" fmla="*/ 372 w 886"/>
                <a:gd name="T11" fmla="*/ 2 h 1388"/>
                <a:gd name="T12" fmla="*/ 446 w 886"/>
                <a:gd name="T13" fmla="*/ 2 h 1388"/>
                <a:gd name="T14" fmla="*/ 516 w 886"/>
                <a:gd name="T15" fmla="*/ 11 h 1388"/>
                <a:gd name="T16" fmla="*/ 610 w 886"/>
                <a:gd name="T17" fmla="*/ 69 h 1388"/>
                <a:gd name="T18" fmla="*/ 634 w 886"/>
                <a:gd name="T19" fmla="*/ 177 h 1388"/>
                <a:gd name="T20" fmla="*/ 637 w 886"/>
                <a:gd name="T21" fmla="*/ 273 h 1388"/>
                <a:gd name="T22" fmla="*/ 637 w 886"/>
                <a:gd name="T23" fmla="*/ 338 h 1388"/>
                <a:gd name="T24" fmla="*/ 643 w 886"/>
                <a:gd name="T25" fmla="*/ 408 h 1388"/>
                <a:gd name="T26" fmla="*/ 659 w 886"/>
                <a:gd name="T27" fmla="*/ 477 h 1388"/>
                <a:gd name="T28" fmla="*/ 690 w 886"/>
                <a:gd name="T29" fmla="*/ 572 h 1388"/>
                <a:gd name="T30" fmla="*/ 740 w 886"/>
                <a:gd name="T31" fmla="*/ 657 h 1388"/>
                <a:gd name="T32" fmla="*/ 807 w 886"/>
                <a:gd name="T33" fmla="*/ 742 h 1388"/>
                <a:gd name="T34" fmla="*/ 856 w 886"/>
                <a:gd name="T35" fmla="*/ 823 h 1388"/>
                <a:gd name="T36" fmla="*/ 879 w 886"/>
                <a:gd name="T37" fmla="*/ 908 h 1388"/>
                <a:gd name="T38" fmla="*/ 883 w 886"/>
                <a:gd name="T39" fmla="*/ 998 h 1388"/>
                <a:gd name="T40" fmla="*/ 870 w 886"/>
                <a:gd name="T41" fmla="*/ 1092 h 1388"/>
                <a:gd name="T42" fmla="*/ 834 w 886"/>
                <a:gd name="T43" fmla="*/ 1179 h 1388"/>
                <a:gd name="T44" fmla="*/ 776 w 886"/>
                <a:gd name="T45" fmla="*/ 1258 h 1388"/>
                <a:gd name="T46" fmla="*/ 704 w 886"/>
                <a:gd name="T47" fmla="*/ 1312 h 1388"/>
                <a:gd name="T48" fmla="*/ 625 w 886"/>
                <a:gd name="T49" fmla="*/ 1352 h 1388"/>
                <a:gd name="T50" fmla="*/ 540 w 886"/>
                <a:gd name="T51" fmla="*/ 1372 h 1388"/>
                <a:gd name="T52" fmla="*/ 453 w 886"/>
                <a:gd name="T53" fmla="*/ 1383 h 1388"/>
                <a:gd name="T54" fmla="*/ 363 w 886"/>
                <a:gd name="T55" fmla="*/ 1388 h 1388"/>
                <a:gd name="T56" fmla="*/ 276 w 886"/>
                <a:gd name="T57" fmla="*/ 1386 h 1388"/>
                <a:gd name="T58" fmla="*/ 197 w 886"/>
                <a:gd name="T59" fmla="*/ 1379 h 1388"/>
                <a:gd name="T60" fmla="*/ 128 w 886"/>
                <a:gd name="T61" fmla="*/ 1368 h 1388"/>
                <a:gd name="T62" fmla="*/ 29 w 886"/>
                <a:gd name="T63" fmla="*/ 1339 h 1388"/>
                <a:gd name="T64" fmla="*/ 94 w 886"/>
                <a:gd name="T65" fmla="*/ 1298 h 1388"/>
                <a:gd name="T66" fmla="*/ 173 w 886"/>
                <a:gd name="T67" fmla="*/ 1314 h 1388"/>
                <a:gd name="T68" fmla="*/ 264 w 886"/>
                <a:gd name="T69" fmla="*/ 1325 h 1388"/>
                <a:gd name="T70" fmla="*/ 386 w 886"/>
                <a:gd name="T71" fmla="*/ 1325 h 1388"/>
                <a:gd name="T72" fmla="*/ 534 w 886"/>
                <a:gd name="T73" fmla="*/ 1307 h 1388"/>
                <a:gd name="T74" fmla="*/ 681 w 886"/>
                <a:gd name="T75" fmla="*/ 1265 h 1388"/>
                <a:gd name="T76" fmla="*/ 773 w 886"/>
                <a:gd name="T77" fmla="*/ 1184 h 1388"/>
                <a:gd name="T78" fmla="*/ 818 w 886"/>
                <a:gd name="T79" fmla="*/ 1085 h 1388"/>
                <a:gd name="T80" fmla="*/ 825 w 886"/>
                <a:gd name="T81" fmla="*/ 977 h 1388"/>
                <a:gd name="T82" fmla="*/ 807 w 886"/>
                <a:gd name="T83" fmla="*/ 881 h 1388"/>
                <a:gd name="T84" fmla="*/ 771 w 886"/>
                <a:gd name="T85" fmla="*/ 796 h 1388"/>
                <a:gd name="T86" fmla="*/ 704 w 886"/>
                <a:gd name="T87" fmla="*/ 713 h 1388"/>
                <a:gd name="T88" fmla="*/ 639 w 886"/>
                <a:gd name="T89" fmla="*/ 614 h 1388"/>
                <a:gd name="T90" fmla="*/ 614 w 886"/>
                <a:gd name="T91" fmla="*/ 538 h 1388"/>
                <a:gd name="T92" fmla="*/ 592 w 886"/>
                <a:gd name="T93" fmla="*/ 435 h 1388"/>
                <a:gd name="T94" fmla="*/ 581 w 886"/>
                <a:gd name="T95" fmla="*/ 336 h 1388"/>
                <a:gd name="T96" fmla="*/ 576 w 886"/>
                <a:gd name="T97" fmla="*/ 253 h 1388"/>
                <a:gd name="T98" fmla="*/ 574 w 886"/>
                <a:gd name="T99" fmla="*/ 188 h 1388"/>
                <a:gd name="T100" fmla="*/ 560 w 886"/>
                <a:gd name="T101" fmla="*/ 101 h 1388"/>
                <a:gd name="T102" fmla="*/ 482 w 886"/>
                <a:gd name="T103" fmla="*/ 60 h 1388"/>
                <a:gd name="T104" fmla="*/ 386 w 886"/>
                <a:gd name="T105" fmla="*/ 53 h 1388"/>
                <a:gd name="T106" fmla="*/ 289 w 886"/>
                <a:gd name="T107" fmla="*/ 62 h 1388"/>
                <a:gd name="T108" fmla="*/ 238 w 886"/>
                <a:gd name="T109" fmla="*/ 118 h 1388"/>
                <a:gd name="T110" fmla="*/ 202 w 886"/>
                <a:gd name="T111" fmla="*/ 190 h 1388"/>
                <a:gd name="T112" fmla="*/ 166 w 886"/>
                <a:gd name="T113" fmla="*/ 271 h 1388"/>
                <a:gd name="T114" fmla="*/ 137 w 886"/>
                <a:gd name="T115" fmla="*/ 343 h 138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6"/>
                <a:gd name="T175" fmla="*/ 0 h 1388"/>
                <a:gd name="T176" fmla="*/ 886 w 886"/>
                <a:gd name="T177" fmla="*/ 1388 h 138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6" h="1388">
                  <a:moveTo>
                    <a:pt x="81" y="338"/>
                  </a:moveTo>
                  <a:lnTo>
                    <a:pt x="81" y="336"/>
                  </a:lnTo>
                  <a:lnTo>
                    <a:pt x="81" y="334"/>
                  </a:lnTo>
                  <a:lnTo>
                    <a:pt x="81" y="329"/>
                  </a:lnTo>
                  <a:lnTo>
                    <a:pt x="83" y="323"/>
                  </a:lnTo>
                  <a:lnTo>
                    <a:pt x="85" y="316"/>
                  </a:lnTo>
                  <a:lnTo>
                    <a:pt x="87" y="309"/>
                  </a:lnTo>
                  <a:lnTo>
                    <a:pt x="90" y="298"/>
                  </a:lnTo>
                  <a:lnTo>
                    <a:pt x="94" y="291"/>
                  </a:lnTo>
                  <a:lnTo>
                    <a:pt x="94" y="284"/>
                  </a:lnTo>
                  <a:lnTo>
                    <a:pt x="96" y="278"/>
                  </a:lnTo>
                  <a:lnTo>
                    <a:pt x="99" y="271"/>
                  </a:lnTo>
                  <a:lnTo>
                    <a:pt x="101" y="267"/>
                  </a:lnTo>
                  <a:lnTo>
                    <a:pt x="103" y="260"/>
                  </a:lnTo>
                  <a:lnTo>
                    <a:pt x="105" y="255"/>
                  </a:lnTo>
                  <a:lnTo>
                    <a:pt x="108" y="249"/>
                  </a:lnTo>
                  <a:lnTo>
                    <a:pt x="110" y="242"/>
                  </a:lnTo>
                  <a:lnTo>
                    <a:pt x="112" y="235"/>
                  </a:lnTo>
                  <a:lnTo>
                    <a:pt x="116" y="228"/>
                  </a:lnTo>
                  <a:lnTo>
                    <a:pt x="119" y="222"/>
                  </a:lnTo>
                  <a:lnTo>
                    <a:pt x="121" y="215"/>
                  </a:lnTo>
                  <a:lnTo>
                    <a:pt x="123" y="208"/>
                  </a:lnTo>
                  <a:lnTo>
                    <a:pt x="128" y="201"/>
                  </a:lnTo>
                  <a:lnTo>
                    <a:pt x="130" y="195"/>
                  </a:lnTo>
                  <a:lnTo>
                    <a:pt x="134" y="188"/>
                  </a:lnTo>
                  <a:lnTo>
                    <a:pt x="137" y="179"/>
                  </a:lnTo>
                  <a:lnTo>
                    <a:pt x="141" y="172"/>
                  </a:lnTo>
                  <a:lnTo>
                    <a:pt x="143" y="166"/>
                  </a:lnTo>
                  <a:lnTo>
                    <a:pt x="146" y="159"/>
                  </a:lnTo>
                  <a:lnTo>
                    <a:pt x="150" y="152"/>
                  </a:lnTo>
                  <a:lnTo>
                    <a:pt x="155" y="143"/>
                  </a:lnTo>
                  <a:lnTo>
                    <a:pt x="157" y="136"/>
                  </a:lnTo>
                  <a:lnTo>
                    <a:pt x="161" y="130"/>
                  </a:lnTo>
                  <a:lnTo>
                    <a:pt x="164" y="123"/>
                  </a:lnTo>
                  <a:lnTo>
                    <a:pt x="168" y="116"/>
                  </a:lnTo>
                  <a:lnTo>
                    <a:pt x="173" y="110"/>
                  </a:lnTo>
                  <a:lnTo>
                    <a:pt x="177" y="103"/>
                  </a:lnTo>
                  <a:lnTo>
                    <a:pt x="181" y="98"/>
                  </a:lnTo>
                  <a:lnTo>
                    <a:pt x="186" y="92"/>
                  </a:lnTo>
                  <a:lnTo>
                    <a:pt x="190" y="85"/>
                  </a:lnTo>
                  <a:lnTo>
                    <a:pt x="195" y="80"/>
                  </a:lnTo>
                  <a:lnTo>
                    <a:pt x="197" y="74"/>
                  </a:lnTo>
                  <a:lnTo>
                    <a:pt x="204" y="67"/>
                  </a:lnTo>
                  <a:lnTo>
                    <a:pt x="208" y="62"/>
                  </a:lnTo>
                  <a:lnTo>
                    <a:pt x="213" y="58"/>
                  </a:lnTo>
                  <a:lnTo>
                    <a:pt x="222" y="47"/>
                  </a:lnTo>
                  <a:lnTo>
                    <a:pt x="231" y="40"/>
                  </a:lnTo>
                  <a:lnTo>
                    <a:pt x="240" y="31"/>
                  </a:lnTo>
                  <a:lnTo>
                    <a:pt x="251" y="27"/>
                  </a:lnTo>
                  <a:lnTo>
                    <a:pt x="262" y="20"/>
                  </a:lnTo>
                  <a:lnTo>
                    <a:pt x="273" y="20"/>
                  </a:lnTo>
                  <a:lnTo>
                    <a:pt x="282" y="15"/>
                  </a:lnTo>
                  <a:lnTo>
                    <a:pt x="294" y="13"/>
                  </a:lnTo>
                  <a:lnTo>
                    <a:pt x="298" y="11"/>
                  </a:lnTo>
                  <a:lnTo>
                    <a:pt x="303" y="11"/>
                  </a:lnTo>
                  <a:lnTo>
                    <a:pt x="309" y="9"/>
                  </a:lnTo>
                  <a:lnTo>
                    <a:pt x="316" y="9"/>
                  </a:lnTo>
                  <a:lnTo>
                    <a:pt x="321" y="9"/>
                  </a:lnTo>
                  <a:lnTo>
                    <a:pt x="327" y="6"/>
                  </a:lnTo>
                  <a:lnTo>
                    <a:pt x="334" y="6"/>
                  </a:lnTo>
                  <a:lnTo>
                    <a:pt x="341" y="6"/>
                  </a:lnTo>
                  <a:lnTo>
                    <a:pt x="345" y="4"/>
                  </a:lnTo>
                  <a:lnTo>
                    <a:pt x="354" y="4"/>
                  </a:lnTo>
                  <a:lnTo>
                    <a:pt x="359" y="4"/>
                  </a:lnTo>
                  <a:lnTo>
                    <a:pt x="365" y="4"/>
                  </a:lnTo>
                  <a:lnTo>
                    <a:pt x="372" y="2"/>
                  </a:lnTo>
                  <a:lnTo>
                    <a:pt x="379" y="2"/>
                  </a:lnTo>
                  <a:lnTo>
                    <a:pt x="386" y="0"/>
                  </a:lnTo>
                  <a:lnTo>
                    <a:pt x="392" y="0"/>
                  </a:lnTo>
                  <a:lnTo>
                    <a:pt x="399" y="0"/>
                  </a:lnTo>
                  <a:lnTo>
                    <a:pt x="406" y="0"/>
                  </a:lnTo>
                  <a:lnTo>
                    <a:pt x="412" y="0"/>
                  </a:lnTo>
                  <a:lnTo>
                    <a:pt x="419" y="0"/>
                  </a:lnTo>
                  <a:lnTo>
                    <a:pt x="426" y="0"/>
                  </a:lnTo>
                  <a:lnTo>
                    <a:pt x="430" y="0"/>
                  </a:lnTo>
                  <a:lnTo>
                    <a:pt x="439" y="0"/>
                  </a:lnTo>
                  <a:lnTo>
                    <a:pt x="446" y="2"/>
                  </a:lnTo>
                  <a:lnTo>
                    <a:pt x="453" y="2"/>
                  </a:lnTo>
                  <a:lnTo>
                    <a:pt x="457" y="2"/>
                  </a:lnTo>
                  <a:lnTo>
                    <a:pt x="466" y="4"/>
                  </a:lnTo>
                  <a:lnTo>
                    <a:pt x="473" y="4"/>
                  </a:lnTo>
                  <a:lnTo>
                    <a:pt x="477" y="4"/>
                  </a:lnTo>
                  <a:lnTo>
                    <a:pt x="484" y="4"/>
                  </a:lnTo>
                  <a:lnTo>
                    <a:pt x="491" y="6"/>
                  </a:lnTo>
                  <a:lnTo>
                    <a:pt x="495" y="6"/>
                  </a:lnTo>
                  <a:lnTo>
                    <a:pt x="502" y="9"/>
                  </a:lnTo>
                  <a:lnTo>
                    <a:pt x="509" y="9"/>
                  </a:lnTo>
                  <a:lnTo>
                    <a:pt x="516" y="11"/>
                  </a:lnTo>
                  <a:lnTo>
                    <a:pt x="522" y="13"/>
                  </a:lnTo>
                  <a:lnTo>
                    <a:pt x="531" y="15"/>
                  </a:lnTo>
                  <a:lnTo>
                    <a:pt x="542" y="20"/>
                  </a:lnTo>
                  <a:lnTo>
                    <a:pt x="554" y="22"/>
                  </a:lnTo>
                  <a:lnTo>
                    <a:pt x="565" y="29"/>
                  </a:lnTo>
                  <a:lnTo>
                    <a:pt x="574" y="33"/>
                  </a:lnTo>
                  <a:lnTo>
                    <a:pt x="583" y="38"/>
                  </a:lnTo>
                  <a:lnTo>
                    <a:pt x="590" y="44"/>
                  </a:lnTo>
                  <a:lnTo>
                    <a:pt x="599" y="53"/>
                  </a:lnTo>
                  <a:lnTo>
                    <a:pt x="603" y="60"/>
                  </a:lnTo>
                  <a:lnTo>
                    <a:pt x="610" y="69"/>
                  </a:lnTo>
                  <a:lnTo>
                    <a:pt x="614" y="76"/>
                  </a:lnTo>
                  <a:lnTo>
                    <a:pt x="619" y="87"/>
                  </a:lnTo>
                  <a:lnTo>
                    <a:pt x="621" y="96"/>
                  </a:lnTo>
                  <a:lnTo>
                    <a:pt x="625" y="105"/>
                  </a:lnTo>
                  <a:lnTo>
                    <a:pt x="625" y="114"/>
                  </a:lnTo>
                  <a:lnTo>
                    <a:pt x="628" y="125"/>
                  </a:lnTo>
                  <a:lnTo>
                    <a:pt x="630" y="134"/>
                  </a:lnTo>
                  <a:lnTo>
                    <a:pt x="630" y="145"/>
                  </a:lnTo>
                  <a:lnTo>
                    <a:pt x="632" y="154"/>
                  </a:lnTo>
                  <a:lnTo>
                    <a:pt x="634" y="166"/>
                  </a:lnTo>
                  <a:lnTo>
                    <a:pt x="634" y="177"/>
                  </a:lnTo>
                  <a:lnTo>
                    <a:pt x="634" y="186"/>
                  </a:lnTo>
                  <a:lnTo>
                    <a:pt x="634" y="197"/>
                  </a:lnTo>
                  <a:lnTo>
                    <a:pt x="637" y="208"/>
                  </a:lnTo>
                  <a:lnTo>
                    <a:pt x="637" y="217"/>
                  </a:lnTo>
                  <a:lnTo>
                    <a:pt x="637" y="231"/>
                  </a:lnTo>
                  <a:lnTo>
                    <a:pt x="637" y="235"/>
                  </a:lnTo>
                  <a:lnTo>
                    <a:pt x="637" y="240"/>
                  </a:lnTo>
                  <a:lnTo>
                    <a:pt x="637" y="246"/>
                  </a:lnTo>
                  <a:lnTo>
                    <a:pt x="637" y="253"/>
                  </a:lnTo>
                  <a:lnTo>
                    <a:pt x="637" y="262"/>
                  </a:lnTo>
                  <a:lnTo>
                    <a:pt x="637" y="273"/>
                  </a:lnTo>
                  <a:lnTo>
                    <a:pt x="637" y="280"/>
                  </a:lnTo>
                  <a:lnTo>
                    <a:pt x="637" y="284"/>
                  </a:lnTo>
                  <a:lnTo>
                    <a:pt x="637" y="291"/>
                  </a:lnTo>
                  <a:lnTo>
                    <a:pt x="637" y="298"/>
                  </a:lnTo>
                  <a:lnTo>
                    <a:pt x="637" y="302"/>
                  </a:lnTo>
                  <a:lnTo>
                    <a:pt x="637" y="309"/>
                  </a:lnTo>
                  <a:lnTo>
                    <a:pt x="637" y="314"/>
                  </a:lnTo>
                  <a:lnTo>
                    <a:pt x="637" y="320"/>
                  </a:lnTo>
                  <a:lnTo>
                    <a:pt x="637" y="327"/>
                  </a:lnTo>
                  <a:lnTo>
                    <a:pt x="637" y="334"/>
                  </a:lnTo>
                  <a:lnTo>
                    <a:pt x="637" y="338"/>
                  </a:lnTo>
                  <a:lnTo>
                    <a:pt x="639" y="345"/>
                  </a:lnTo>
                  <a:lnTo>
                    <a:pt x="639" y="349"/>
                  </a:lnTo>
                  <a:lnTo>
                    <a:pt x="639" y="356"/>
                  </a:lnTo>
                  <a:lnTo>
                    <a:pt x="639" y="363"/>
                  </a:lnTo>
                  <a:lnTo>
                    <a:pt x="639" y="370"/>
                  </a:lnTo>
                  <a:lnTo>
                    <a:pt x="639" y="374"/>
                  </a:lnTo>
                  <a:lnTo>
                    <a:pt x="639" y="381"/>
                  </a:lnTo>
                  <a:lnTo>
                    <a:pt x="641" y="388"/>
                  </a:lnTo>
                  <a:lnTo>
                    <a:pt x="641" y="394"/>
                  </a:lnTo>
                  <a:lnTo>
                    <a:pt x="641" y="401"/>
                  </a:lnTo>
                  <a:lnTo>
                    <a:pt x="643" y="408"/>
                  </a:lnTo>
                  <a:lnTo>
                    <a:pt x="643" y="415"/>
                  </a:lnTo>
                  <a:lnTo>
                    <a:pt x="646" y="419"/>
                  </a:lnTo>
                  <a:lnTo>
                    <a:pt x="648" y="426"/>
                  </a:lnTo>
                  <a:lnTo>
                    <a:pt x="650" y="432"/>
                  </a:lnTo>
                  <a:lnTo>
                    <a:pt x="650" y="441"/>
                  </a:lnTo>
                  <a:lnTo>
                    <a:pt x="652" y="448"/>
                  </a:lnTo>
                  <a:lnTo>
                    <a:pt x="655" y="455"/>
                  </a:lnTo>
                  <a:lnTo>
                    <a:pt x="655" y="459"/>
                  </a:lnTo>
                  <a:lnTo>
                    <a:pt x="657" y="466"/>
                  </a:lnTo>
                  <a:lnTo>
                    <a:pt x="659" y="473"/>
                  </a:lnTo>
                  <a:lnTo>
                    <a:pt x="659" y="477"/>
                  </a:lnTo>
                  <a:lnTo>
                    <a:pt x="661" y="484"/>
                  </a:lnTo>
                  <a:lnTo>
                    <a:pt x="664" y="489"/>
                  </a:lnTo>
                  <a:lnTo>
                    <a:pt x="664" y="495"/>
                  </a:lnTo>
                  <a:lnTo>
                    <a:pt x="668" y="506"/>
                  </a:lnTo>
                  <a:lnTo>
                    <a:pt x="670" y="518"/>
                  </a:lnTo>
                  <a:lnTo>
                    <a:pt x="675" y="527"/>
                  </a:lnTo>
                  <a:lnTo>
                    <a:pt x="677" y="536"/>
                  </a:lnTo>
                  <a:lnTo>
                    <a:pt x="679" y="545"/>
                  </a:lnTo>
                  <a:lnTo>
                    <a:pt x="684" y="554"/>
                  </a:lnTo>
                  <a:lnTo>
                    <a:pt x="686" y="563"/>
                  </a:lnTo>
                  <a:lnTo>
                    <a:pt x="690" y="572"/>
                  </a:lnTo>
                  <a:lnTo>
                    <a:pt x="693" y="578"/>
                  </a:lnTo>
                  <a:lnTo>
                    <a:pt x="697" y="587"/>
                  </a:lnTo>
                  <a:lnTo>
                    <a:pt x="702" y="596"/>
                  </a:lnTo>
                  <a:lnTo>
                    <a:pt x="706" y="603"/>
                  </a:lnTo>
                  <a:lnTo>
                    <a:pt x="708" y="612"/>
                  </a:lnTo>
                  <a:lnTo>
                    <a:pt x="713" y="619"/>
                  </a:lnTo>
                  <a:lnTo>
                    <a:pt x="717" y="625"/>
                  </a:lnTo>
                  <a:lnTo>
                    <a:pt x="724" y="634"/>
                  </a:lnTo>
                  <a:lnTo>
                    <a:pt x="729" y="641"/>
                  </a:lnTo>
                  <a:lnTo>
                    <a:pt x="733" y="650"/>
                  </a:lnTo>
                  <a:lnTo>
                    <a:pt x="740" y="657"/>
                  </a:lnTo>
                  <a:lnTo>
                    <a:pt x="747" y="666"/>
                  </a:lnTo>
                  <a:lnTo>
                    <a:pt x="753" y="672"/>
                  </a:lnTo>
                  <a:lnTo>
                    <a:pt x="758" y="681"/>
                  </a:lnTo>
                  <a:lnTo>
                    <a:pt x="767" y="690"/>
                  </a:lnTo>
                  <a:lnTo>
                    <a:pt x="773" y="702"/>
                  </a:lnTo>
                  <a:lnTo>
                    <a:pt x="782" y="711"/>
                  </a:lnTo>
                  <a:lnTo>
                    <a:pt x="789" y="720"/>
                  </a:lnTo>
                  <a:lnTo>
                    <a:pt x="794" y="724"/>
                  </a:lnTo>
                  <a:lnTo>
                    <a:pt x="798" y="731"/>
                  </a:lnTo>
                  <a:lnTo>
                    <a:pt x="803" y="735"/>
                  </a:lnTo>
                  <a:lnTo>
                    <a:pt x="807" y="742"/>
                  </a:lnTo>
                  <a:lnTo>
                    <a:pt x="816" y="753"/>
                  </a:lnTo>
                  <a:lnTo>
                    <a:pt x="825" y="764"/>
                  </a:lnTo>
                  <a:lnTo>
                    <a:pt x="827" y="771"/>
                  </a:lnTo>
                  <a:lnTo>
                    <a:pt x="832" y="776"/>
                  </a:lnTo>
                  <a:lnTo>
                    <a:pt x="836" y="782"/>
                  </a:lnTo>
                  <a:lnTo>
                    <a:pt x="841" y="789"/>
                  </a:lnTo>
                  <a:lnTo>
                    <a:pt x="843" y="796"/>
                  </a:lnTo>
                  <a:lnTo>
                    <a:pt x="847" y="803"/>
                  </a:lnTo>
                  <a:lnTo>
                    <a:pt x="850" y="809"/>
                  </a:lnTo>
                  <a:lnTo>
                    <a:pt x="852" y="816"/>
                  </a:lnTo>
                  <a:lnTo>
                    <a:pt x="856" y="823"/>
                  </a:lnTo>
                  <a:lnTo>
                    <a:pt x="859" y="832"/>
                  </a:lnTo>
                  <a:lnTo>
                    <a:pt x="861" y="838"/>
                  </a:lnTo>
                  <a:lnTo>
                    <a:pt x="865" y="847"/>
                  </a:lnTo>
                  <a:lnTo>
                    <a:pt x="865" y="852"/>
                  </a:lnTo>
                  <a:lnTo>
                    <a:pt x="868" y="861"/>
                  </a:lnTo>
                  <a:lnTo>
                    <a:pt x="870" y="868"/>
                  </a:lnTo>
                  <a:lnTo>
                    <a:pt x="872" y="877"/>
                  </a:lnTo>
                  <a:lnTo>
                    <a:pt x="872" y="883"/>
                  </a:lnTo>
                  <a:lnTo>
                    <a:pt x="874" y="892"/>
                  </a:lnTo>
                  <a:lnTo>
                    <a:pt x="877" y="899"/>
                  </a:lnTo>
                  <a:lnTo>
                    <a:pt x="879" y="908"/>
                  </a:lnTo>
                  <a:lnTo>
                    <a:pt x="879" y="917"/>
                  </a:lnTo>
                  <a:lnTo>
                    <a:pt x="881" y="924"/>
                  </a:lnTo>
                  <a:lnTo>
                    <a:pt x="881" y="933"/>
                  </a:lnTo>
                  <a:lnTo>
                    <a:pt x="883" y="942"/>
                  </a:lnTo>
                  <a:lnTo>
                    <a:pt x="883" y="948"/>
                  </a:lnTo>
                  <a:lnTo>
                    <a:pt x="883" y="957"/>
                  </a:lnTo>
                  <a:lnTo>
                    <a:pt x="886" y="966"/>
                  </a:lnTo>
                  <a:lnTo>
                    <a:pt x="886" y="975"/>
                  </a:lnTo>
                  <a:lnTo>
                    <a:pt x="886" y="982"/>
                  </a:lnTo>
                  <a:lnTo>
                    <a:pt x="886" y="991"/>
                  </a:lnTo>
                  <a:lnTo>
                    <a:pt x="883" y="998"/>
                  </a:lnTo>
                  <a:lnTo>
                    <a:pt x="883" y="1007"/>
                  </a:lnTo>
                  <a:lnTo>
                    <a:pt x="883" y="1016"/>
                  </a:lnTo>
                  <a:lnTo>
                    <a:pt x="881" y="1025"/>
                  </a:lnTo>
                  <a:lnTo>
                    <a:pt x="881" y="1034"/>
                  </a:lnTo>
                  <a:lnTo>
                    <a:pt x="879" y="1043"/>
                  </a:lnTo>
                  <a:lnTo>
                    <a:pt x="877" y="1049"/>
                  </a:lnTo>
                  <a:lnTo>
                    <a:pt x="877" y="1058"/>
                  </a:lnTo>
                  <a:lnTo>
                    <a:pt x="874" y="1065"/>
                  </a:lnTo>
                  <a:lnTo>
                    <a:pt x="872" y="1074"/>
                  </a:lnTo>
                  <a:lnTo>
                    <a:pt x="870" y="1083"/>
                  </a:lnTo>
                  <a:lnTo>
                    <a:pt x="870" y="1092"/>
                  </a:lnTo>
                  <a:lnTo>
                    <a:pt x="865" y="1101"/>
                  </a:lnTo>
                  <a:lnTo>
                    <a:pt x="865" y="1110"/>
                  </a:lnTo>
                  <a:lnTo>
                    <a:pt x="861" y="1117"/>
                  </a:lnTo>
                  <a:lnTo>
                    <a:pt x="859" y="1126"/>
                  </a:lnTo>
                  <a:lnTo>
                    <a:pt x="856" y="1132"/>
                  </a:lnTo>
                  <a:lnTo>
                    <a:pt x="852" y="1139"/>
                  </a:lnTo>
                  <a:lnTo>
                    <a:pt x="847" y="1148"/>
                  </a:lnTo>
                  <a:lnTo>
                    <a:pt x="845" y="1155"/>
                  </a:lnTo>
                  <a:lnTo>
                    <a:pt x="841" y="1164"/>
                  </a:lnTo>
                  <a:lnTo>
                    <a:pt x="838" y="1173"/>
                  </a:lnTo>
                  <a:lnTo>
                    <a:pt x="834" y="1179"/>
                  </a:lnTo>
                  <a:lnTo>
                    <a:pt x="829" y="1186"/>
                  </a:lnTo>
                  <a:lnTo>
                    <a:pt x="825" y="1193"/>
                  </a:lnTo>
                  <a:lnTo>
                    <a:pt x="821" y="1202"/>
                  </a:lnTo>
                  <a:lnTo>
                    <a:pt x="816" y="1208"/>
                  </a:lnTo>
                  <a:lnTo>
                    <a:pt x="809" y="1217"/>
                  </a:lnTo>
                  <a:lnTo>
                    <a:pt x="805" y="1222"/>
                  </a:lnTo>
                  <a:lnTo>
                    <a:pt x="800" y="1231"/>
                  </a:lnTo>
                  <a:lnTo>
                    <a:pt x="794" y="1238"/>
                  </a:lnTo>
                  <a:lnTo>
                    <a:pt x="789" y="1244"/>
                  </a:lnTo>
                  <a:lnTo>
                    <a:pt x="782" y="1249"/>
                  </a:lnTo>
                  <a:lnTo>
                    <a:pt x="776" y="1258"/>
                  </a:lnTo>
                  <a:lnTo>
                    <a:pt x="769" y="1262"/>
                  </a:lnTo>
                  <a:lnTo>
                    <a:pt x="764" y="1269"/>
                  </a:lnTo>
                  <a:lnTo>
                    <a:pt x="758" y="1274"/>
                  </a:lnTo>
                  <a:lnTo>
                    <a:pt x="751" y="1280"/>
                  </a:lnTo>
                  <a:lnTo>
                    <a:pt x="744" y="1285"/>
                  </a:lnTo>
                  <a:lnTo>
                    <a:pt x="738" y="1289"/>
                  </a:lnTo>
                  <a:lnTo>
                    <a:pt x="731" y="1294"/>
                  </a:lnTo>
                  <a:lnTo>
                    <a:pt x="726" y="1298"/>
                  </a:lnTo>
                  <a:lnTo>
                    <a:pt x="717" y="1303"/>
                  </a:lnTo>
                  <a:lnTo>
                    <a:pt x="713" y="1309"/>
                  </a:lnTo>
                  <a:lnTo>
                    <a:pt x="704" y="1312"/>
                  </a:lnTo>
                  <a:lnTo>
                    <a:pt x="699" y="1318"/>
                  </a:lnTo>
                  <a:lnTo>
                    <a:pt x="690" y="1321"/>
                  </a:lnTo>
                  <a:lnTo>
                    <a:pt x="684" y="1325"/>
                  </a:lnTo>
                  <a:lnTo>
                    <a:pt x="677" y="1327"/>
                  </a:lnTo>
                  <a:lnTo>
                    <a:pt x="670" y="1332"/>
                  </a:lnTo>
                  <a:lnTo>
                    <a:pt x="661" y="1336"/>
                  </a:lnTo>
                  <a:lnTo>
                    <a:pt x="655" y="1339"/>
                  </a:lnTo>
                  <a:lnTo>
                    <a:pt x="648" y="1341"/>
                  </a:lnTo>
                  <a:lnTo>
                    <a:pt x="641" y="1345"/>
                  </a:lnTo>
                  <a:lnTo>
                    <a:pt x="632" y="1348"/>
                  </a:lnTo>
                  <a:lnTo>
                    <a:pt x="625" y="1352"/>
                  </a:lnTo>
                  <a:lnTo>
                    <a:pt x="616" y="1352"/>
                  </a:lnTo>
                  <a:lnTo>
                    <a:pt x="610" y="1357"/>
                  </a:lnTo>
                  <a:lnTo>
                    <a:pt x="601" y="1359"/>
                  </a:lnTo>
                  <a:lnTo>
                    <a:pt x="594" y="1361"/>
                  </a:lnTo>
                  <a:lnTo>
                    <a:pt x="587" y="1363"/>
                  </a:lnTo>
                  <a:lnTo>
                    <a:pt x="581" y="1365"/>
                  </a:lnTo>
                  <a:lnTo>
                    <a:pt x="572" y="1365"/>
                  </a:lnTo>
                  <a:lnTo>
                    <a:pt x="563" y="1368"/>
                  </a:lnTo>
                  <a:lnTo>
                    <a:pt x="556" y="1370"/>
                  </a:lnTo>
                  <a:lnTo>
                    <a:pt x="549" y="1372"/>
                  </a:lnTo>
                  <a:lnTo>
                    <a:pt x="540" y="1372"/>
                  </a:lnTo>
                  <a:lnTo>
                    <a:pt x="531" y="1374"/>
                  </a:lnTo>
                  <a:lnTo>
                    <a:pt x="522" y="1374"/>
                  </a:lnTo>
                  <a:lnTo>
                    <a:pt x="516" y="1377"/>
                  </a:lnTo>
                  <a:lnTo>
                    <a:pt x="509" y="1377"/>
                  </a:lnTo>
                  <a:lnTo>
                    <a:pt x="500" y="1377"/>
                  </a:lnTo>
                  <a:lnTo>
                    <a:pt x="491" y="1379"/>
                  </a:lnTo>
                  <a:lnTo>
                    <a:pt x="484" y="1379"/>
                  </a:lnTo>
                  <a:lnTo>
                    <a:pt x="475" y="1381"/>
                  </a:lnTo>
                  <a:lnTo>
                    <a:pt x="468" y="1381"/>
                  </a:lnTo>
                  <a:lnTo>
                    <a:pt x="460" y="1383"/>
                  </a:lnTo>
                  <a:lnTo>
                    <a:pt x="453" y="1383"/>
                  </a:lnTo>
                  <a:lnTo>
                    <a:pt x="444" y="1383"/>
                  </a:lnTo>
                  <a:lnTo>
                    <a:pt x="435" y="1383"/>
                  </a:lnTo>
                  <a:lnTo>
                    <a:pt x="426" y="1383"/>
                  </a:lnTo>
                  <a:lnTo>
                    <a:pt x="419" y="1386"/>
                  </a:lnTo>
                  <a:lnTo>
                    <a:pt x="410" y="1386"/>
                  </a:lnTo>
                  <a:lnTo>
                    <a:pt x="403" y="1386"/>
                  </a:lnTo>
                  <a:lnTo>
                    <a:pt x="395" y="1386"/>
                  </a:lnTo>
                  <a:lnTo>
                    <a:pt x="388" y="1388"/>
                  </a:lnTo>
                  <a:lnTo>
                    <a:pt x="379" y="1388"/>
                  </a:lnTo>
                  <a:lnTo>
                    <a:pt x="372" y="1388"/>
                  </a:lnTo>
                  <a:lnTo>
                    <a:pt x="363" y="1388"/>
                  </a:lnTo>
                  <a:lnTo>
                    <a:pt x="354" y="1388"/>
                  </a:lnTo>
                  <a:lnTo>
                    <a:pt x="347" y="1388"/>
                  </a:lnTo>
                  <a:lnTo>
                    <a:pt x="341" y="1388"/>
                  </a:lnTo>
                  <a:lnTo>
                    <a:pt x="332" y="1388"/>
                  </a:lnTo>
                  <a:lnTo>
                    <a:pt x="325" y="1388"/>
                  </a:lnTo>
                  <a:lnTo>
                    <a:pt x="316" y="1388"/>
                  </a:lnTo>
                  <a:lnTo>
                    <a:pt x="307" y="1388"/>
                  </a:lnTo>
                  <a:lnTo>
                    <a:pt x="298" y="1386"/>
                  </a:lnTo>
                  <a:lnTo>
                    <a:pt x="291" y="1386"/>
                  </a:lnTo>
                  <a:lnTo>
                    <a:pt x="282" y="1386"/>
                  </a:lnTo>
                  <a:lnTo>
                    <a:pt x="276" y="1386"/>
                  </a:lnTo>
                  <a:lnTo>
                    <a:pt x="267" y="1386"/>
                  </a:lnTo>
                  <a:lnTo>
                    <a:pt x="262" y="1386"/>
                  </a:lnTo>
                  <a:lnTo>
                    <a:pt x="253" y="1383"/>
                  </a:lnTo>
                  <a:lnTo>
                    <a:pt x="247" y="1383"/>
                  </a:lnTo>
                  <a:lnTo>
                    <a:pt x="238" y="1383"/>
                  </a:lnTo>
                  <a:lnTo>
                    <a:pt x="231" y="1383"/>
                  </a:lnTo>
                  <a:lnTo>
                    <a:pt x="224" y="1381"/>
                  </a:lnTo>
                  <a:lnTo>
                    <a:pt x="217" y="1381"/>
                  </a:lnTo>
                  <a:lnTo>
                    <a:pt x="211" y="1381"/>
                  </a:lnTo>
                  <a:lnTo>
                    <a:pt x="204" y="1381"/>
                  </a:lnTo>
                  <a:lnTo>
                    <a:pt x="197" y="1379"/>
                  </a:lnTo>
                  <a:lnTo>
                    <a:pt x="190" y="1379"/>
                  </a:lnTo>
                  <a:lnTo>
                    <a:pt x="184" y="1377"/>
                  </a:lnTo>
                  <a:lnTo>
                    <a:pt x="177" y="1377"/>
                  </a:lnTo>
                  <a:lnTo>
                    <a:pt x="170" y="1374"/>
                  </a:lnTo>
                  <a:lnTo>
                    <a:pt x="164" y="1374"/>
                  </a:lnTo>
                  <a:lnTo>
                    <a:pt x="159" y="1372"/>
                  </a:lnTo>
                  <a:lnTo>
                    <a:pt x="152" y="1372"/>
                  </a:lnTo>
                  <a:lnTo>
                    <a:pt x="146" y="1370"/>
                  </a:lnTo>
                  <a:lnTo>
                    <a:pt x="139" y="1370"/>
                  </a:lnTo>
                  <a:lnTo>
                    <a:pt x="132" y="1368"/>
                  </a:lnTo>
                  <a:lnTo>
                    <a:pt x="128" y="1368"/>
                  </a:lnTo>
                  <a:lnTo>
                    <a:pt x="116" y="1365"/>
                  </a:lnTo>
                  <a:lnTo>
                    <a:pt x="108" y="1365"/>
                  </a:lnTo>
                  <a:lnTo>
                    <a:pt x="94" y="1361"/>
                  </a:lnTo>
                  <a:lnTo>
                    <a:pt x="85" y="1359"/>
                  </a:lnTo>
                  <a:lnTo>
                    <a:pt x="76" y="1354"/>
                  </a:lnTo>
                  <a:lnTo>
                    <a:pt x="67" y="1352"/>
                  </a:lnTo>
                  <a:lnTo>
                    <a:pt x="58" y="1350"/>
                  </a:lnTo>
                  <a:lnTo>
                    <a:pt x="51" y="1348"/>
                  </a:lnTo>
                  <a:lnTo>
                    <a:pt x="42" y="1343"/>
                  </a:lnTo>
                  <a:lnTo>
                    <a:pt x="36" y="1341"/>
                  </a:lnTo>
                  <a:lnTo>
                    <a:pt x="29" y="1339"/>
                  </a:lnTo>
                  <a:lnTo>
                    <a:pt x="22" y="1336"/>
                  </a:lnTo>
                  <a:lnTo>
                    <a:pt x="18" y="1332"/>
                  </a:lnTo>
                  <a:lnTo>
                    <a:pt x="13" y="1330"/>
                  </a:lnTo>
                  <a:lnTo>
                    <a:pt x="4" y="1323"/>
                  </a:lnTo>
                  <a:lnTo>
                    <a:pt x="0" y="1316"/>
                  </a:lnTo>
                  <a:lnTo>
                    <a:pt x="69" y="1291"/>
                  </a:lnTo>
                  <a:lnTo>
                    <a:pt x="72" y="1291"/>
                  </a:lnTo>
                  <a:lnTo>
                    <a:pt x="78" y="1294"/>
                  </a:lnTo>
                  <a:lnTo>
                    <a:pt x="81" y="1296"/>
                  </a:lnTo>
                  <a:lnTo>
                    <a:pt x="87" y="1298"/>
                  </a:lnTo>
                  <a:lnTo>
                    <a:pt x="94" y="1298"/>
                  </a:lnTo>
                  <a:lnTo>
                    <a:pt x="103" y="1300"/>
                  </a:lnTo>
                  <a:lnTo>
                    <a:pt x="112" y="1303"/>
                  </a:lnTo>
                  <a:lnTo>
                    <a:pt x="121" y="1305"/>
                  </a:lnTo>
                  <a:lnTo>
                    <a:pt x="125" y="1307"/>
                  </a:lnTo>
                  <a:lnTo>
                    <a:pt x="132" y="1307"/>
                  </a:lnTo>
                  <a:lnTo>
                    <a:pt x="139" y="1309"/>
                  </a:lnTo>
                  <a:lnTo>
                    <a:pt x="146" y="1312"/>
                  </a:lnTo>
                  <a:lnTo>
                    <a:pt x="150" y="1312"/>
                  </a:lnTo>
                  <a:lnTo>
                    <a:pt x="157" y="1312"/>
                  </a:lnTo>
                  <a:lnTo>
                    <a:pt x="164" y="1312"/>
                  </a:lnTo>
                  <a:lnTo>
                    <a:pt x="173" y="1314"/>
                  </a:lnTo>
                  <a:lnTo>
                    <a:pt x="177" y="1316"/>
                  </a:lnTo>
                  <a:lnTo>
                    <a:pt x="186" y="1316"/>
                  </a:lnTo>
                  <a:lnTo>
                    <a:pt x="193" y="1318"/>
                  </a:lnTo>
                  <a:lnTo>
                    <a:pt x="202" y="1321"/>
                  </a:lnTo>
                  <a:lnTo>
                    <a:pt x="211" y="1321"/>
                  </a:lnTo>
                  <a:lnTo>
                    <a:pt x="217" y="1321"/>
                  </a:lnTo>
                  <a:lnTo>
                    <a:pt x="226" y="1321"/>
                  </a:lnTo>
                  <a:lnTo>
                    <a:pt x="235" y="1323"/>
                  </a:lnTo>
                  <a:lnTo>
                    <a:pt x="244" y="1323"/>
                  </a:lnTo>
                  <a:lnTo>
                    <a:pt x="253" y="1323"/>
                  </a:lnTo>
                  <a:lnTo>
                    <a:pt x="264" y="1325"/>
                  </a:lnTo>
                  <a:lnTo>
                    <a:pt x="276" y="1325"/>
                  </a:lnTo>
                  <a:lnTo>
                    <a:pt x="285" y="1325"/>
                  </a:lnTo>
                  <a:lnTo>
                    <a:pt x="294" y="1325"/>
                  </a:lnTo>
                  <a:lnTo>
                    <a:pt x="305" y="1325"/>
                  </a:lnTo>
                  <a:lnTo>
                    <a:pt x="316" y="1325"/>
                  </a:lnTo>
                  <a:lnTo>
                    <a:pt x="327" y="1325"/>
                  </a:lnTo>
                  <a:lnTo>
                    <a:pt x="338" y="1325"/>
                  </a:lnTo>
                  <a:lnTo>
                    <a:pt x="350" y="1325"/>
                  </a:lnTo>
                  <a:lnTo>
                    <a:pt x="363" y="1325"/>
                  </a:lnTo>
                  <a:lnTo>
                    <a:pt x="374" y="1325"/>
                  </a:lnTo>
                  <a:lnTo>
                    <a:pt x="386" y="1325"/>
                  </a:lnTo>
                  <a:lnTo>
                    <a:pt x="397" y="1323"/>
                  </a:lnTo>
                  <a:lnTo>
                    <a:pt x="410" y="1323"/>
                  </a:lnTo>
                  <a:lnTo>
                    <a:pt x="424" y="1321"/>
                  </a:lnTo>
                  <a:lnTo>
                    <a:pt x="435" y="1321"/>
                  </a:lnTo>
                  <a:lnTo>
                    <a:pt x="448" y="1318"/>
                  </a:lnTo>
                  <a:lnTo>
                    <a:pt x="464" y="1318"/>
                  </a:lnTo>
                  <a:lnTo>
                    <a:pt x="475" y="1316"/>
                  </a:lnTo>
                  <a:lnTo>
                    <a:pt x="491" y="1314"/>
                  </a:lnTo>
                  <a:lnTo>
                    <a:pt x="504" y="1312"/>
                  </a:lnTo>
                  <a:lnTo>
                    <a:pt x="520" y="1312"/>
                  </a:lnTo>
                  <a:lnTo>
                    <a:pt x="534" y="1307"/>
                  </a:lnTo>
                  <a:lnTo>
                    <a:pt x="549" y="1305"/>
                  </a:lnTo>
                  <a:lnTo>
                    <a:pt x="563" y="1303"/>
                  </a:lnTo>
                  <a:lnTo>
                    <a:pt x="578" y="1300"/>
                  </a:lnTo>
                  <a:lnTo>
                    <a:pt x="592" y="1298"/>
                  </a:lnTo>
                  <a:lnTo>
                    <a:pt x="608" y="1294"/>
                  </a:lnTo>
                  <a:lnTo>
                    <a:pt x="621" y="1289"/>
                  </a:lnTo>
                  <a:lnTo>
                    <a:pt x="634" y="1285"/>
                  </a:lnTo>
                  <a:lnTo>
                    <a:pt x="646" y="1280"/>
                  </a:lnTo>
                  <a:lnTo>
                    <a:pt x="659" y="1276"/>
                  </a:lnTo>
                  <a:lnTo>
                    <a:pt x="670" y="1271"/>
                  </a:lnTo>
                  <a:lnTo>
                    <a:pt x="681" y="1265"/>
                  </a:lnTo>
                  <a:lnTo>
                    <a:pt x="690" y="1258"/>
                  </a:lnTo>
                  <a:lnTo>
                    <a:pt x="702" y="1251"/>
                  </a:lnTo>
                  <a:lnTo>
                    <a:pt x="711" y="1244"/>
                  </a:lnTo>
                  <a:lnTo>
                    <a:pt x="722" y="1240"/>
                  </a:lnTo>
                  <a:lnTo>
                    <a:pt x="729" y="1233"/>
                  </a:lnTo>
                  <a:lnTo>
                    <a:pt x="738" y="1224"/>
                  </a:lnTo>
                  <a:lnTo>
                    <a:pt x="747" y="1217"/>
                  </a:lnTo>
                  <a:lnTo>
                    <a:pt x="753" y="1211"/>
                  </a:lnTo>
                  <a:lnTo>
                    <a:pt x="760" y="1202"/>
                  </a:lnTo>
                  <a:lnTo>
                    <a:pt x="767" y="1193"/>
                  </a:lnTo>
                  <a:lnTo>
                    <a:pt x="773" y="1184"/>
                  </a:lnTo>
                  <a:lnTo>
                    <a:pt x="780" y="1177"/>
                  </a:lnTo>
                  <a:lnTo>
                    <a:pt x="785" y="1166"/>
                  </a:lnTo>
                  <a:lnTo>
                    <a:pt x="789" y="1159"/>
                  </a:lnTo>
                  <a:lnTo>
                    <a:pt x="794" y="1150"/>
                  </a:lnTo>
                  <a:lnTo>
                    <a:pt x="800" y="1141"/>
                  </a:lnTo>
                  <a:lnTo>
                    <a:pt x="803" y="1130"/>
                  </a:lnTo>
                  <a:lnTo>
                    <a:pt x="807" y="1121"/>
                  </a:lnTo>
                  <a:lnTo>
                    <a:pt x="809" y="1112"/>
                  </a:lnTo>
                  <a:lnTo>
                    <a:pt x="814" y="1103"/>
                  </a:lnTo>
                  <a:lnTo>
                    <a:pt x="816" y="1094"/>
                  </a:lnTo>
                  <a:lnTo>
                    <a:pt x="818" y="1085"/>
                  </a:lnTo>
                  <a:lnTo>
                    <a:pt x="821" y="1074"/>
                  </a:lnTo>
                  <a:lnTo>
                    <a:pt x="823" y="1065"/>
                  </a:lnTo>
                  <a:lnTo>
                    <a:pt x="823" y="1056"/>
                  </a:lnTo>
                  <a:lnTo>
                    <a:pt x="825" y="1045"/>
                  </a:lnTo>
                  <a:lnTo>
                    <a:pt x="825" y="1034"/>
                  </a:lnTo>
                  <a:lnTo>
                    <a:pt x="825" y="1025"/>
                  </a:lnTo>
                  <a:lnTo>
                    <a:pt x="825" y="1016"/>
                  </a:lnTo>
                  <a:lnTo>
                    <a:pt x="825" y="1007"/>
                  </a:lnTo>
                  <a:lnTo>
                    <a:pt x="825" y="995"/>
                  </a:lnTo>
                  <a:lnTo>
                    <a:pt x="825" y="986"/>
                  </a:lnTo>
                  <a:lnTo>
                    <a:pt x="825" y="977"/>
                  </a:lnTo>
                  <a:lnTo>
                    <a:pt x="823" y="969"/>
                  </a:lnTo>
                  <a:lnTo>
                    <a:pt x="823" y="957"/>
                  </a:lnTo>
                  <a:lnTo>
                    <a:pt x="823" y="948"/>
                  </a:lnTo>
                  <a:lnTo>
                    <a:pt x="821" y="939"/>
                  </a:lnTo>
                  <a:lnTo>
                    <a:pt x="821" y="930"/>
                  </a:lnTo>
                  <a:lnTo>
                    <a:pt x="818" y="921"/>
                  </a:lnTo>
                  <a:lnTo>
                    <a:pt x="818" y="915"/>
                  </a:lnTo>
                  <a:lnTo>
                    <a:pt x="814" y="903"/>
                  </a:lnTo>
                  <a:lnTo>
                    <a:pt x="812" y="897"/>
                  </a:lnTo>
                  <a:lnTo>
                    <a:pt x="809" y="888"/>
                  </a:lnTo>
                  <a:lnTo>
                    <a:pt x="807" y="881"/>
                  </a:lnTo>
                  <a:lnTo>
                    <a:pt x="805" y="872"/>
                  </a:lnTo>
                  <a:lnTo>
                    <a:pt x="803" y="865"/>
                  </a:lnTo>
                  <a:lnTo>
                    <a:pt x="800" y="856"/>
                  </a:lnTo>
                  <a:lnTo>
                    <a:pt x="798" y="850"/>
                  </a:lnTo>
                  <a:lnTo>
                    <a:pt x="796" y="843"/>
                  </a:lnTo>
                  <a:lnTo>
                    <a:pt x="794" y="836"/>
                  </a:lnTo>
                  <a:lnTo>
                    <a:pt x="791" y="829"/>
                  </a:lnTo>
                  <a:lnTo>
                    <a:pt x="789" y="825"/>
                  </a:lnTo>
                  <a:lnTo>
                    <a:pt x="782" y="814"/>
                  </a:lnTo>
                  <a:lnTo>
                    <a:pt x="778" y="805"/>
                  </a:lnTo>
                  <a:lnTo>
                    <a:pt x="771" y="796"/>
                  </a:lnTo>
                  <a:lnTo>
                    <a:pt x="767" y="787"/>
                  </a:lnTo>
                  <a:lnTo>
                    <a:pt x="760" y="778"/>
                  </a:lnTo>
                  <a:lnTo>
                    <a:pt x="753" y="771"/>
                  </a:lnTo>
                  <a:lnTo>
                    <a:pt x="749" y="762"/>
                  </a:lnTo>
                  <a:lnTo>
                    <a:pt x="742" y="755"/>
                  </a:lnTo>
                  <a:lnTo>
                    <a:pt x="735" y="746"/>
                  </a:lnTo>
                  <a:lnTo>
                    <a:pt x="729" y="742"/>
                  </a:lnTo>
                  <a:lnTo>
                    <a:pt x="722" y="733"/>
                  </a:lnTo>
                  <a:lnTo>
                    <a:pt x="717" y="726"/>
                  </a:lnTo>
                  <a:lnTo>
                    <a:pt x="711" y="720"/>
                  </a:lnTo>
                  <a:lnTo>
                    <a:pt x="704" y="713"/>
                  </a:lnTo>
                  <a:lnTo>
                    <a:pt x="697" y="704"/>
                  </a:lnTo>
                  <a:lnTo>
                    <a:pt x="690" y="697"/>
                  </a:lnTo>
                  <a:lnTo>
                    <a:pt x="686" y="688"/>
                  </a:lnTo>
                  <a:lnTo>
                    <a:pt x="679" y="681"/>
                  </a:lnTo>
                  <a:lnTo>
                    <a:pt x="673" y="672"/>
                  </a:lnTo>
                  <a:lnTo>
                    <a:pt x="666" y="663"/>
                  </a:lnTo>
                  <a:lnTo>
                    <a:pt x="661" y="652"/>
                  </a:lnTo>
                  <a:lnTo>
                    <a:pt x="655" y="643"/>
                  </a:lnTo>
                  <a:lnTo>
                    <a:pt x="648" y="632"/>
                  </a:lnTo>
                  <a:lnTo>
                    <a:pt x="641" y="621"/>
                  </a:lnTo>
                  <a:lnTo>
                    <a:pt x="639" y="614"/>
                  </a:lnTo>
                  <a:lnTo>
                    <a:pt x="637" y="610"/>
                  </a:lnTo>
                  <a:lnTo>
                    <a:pt x="634" y="603"/>
                  </a:lnTo>
                  <a:lnTo>
                    <a:pt x="632" y="596"/>
                  </a:lnTo>
                  <a:lnTo>
                    <a:pt x="630" y="589"/>
                  </a:lnTo>
                  <a:lnTo>
                    <a:pt x="625" y="583"/>
                  </a:lnTo>
                  <a:lnTo>
                    <a:pt x="623" y="574"/>
                  </a:lnTo>
                  <a:lnTo>
                    <a:pt x="621" y="569"/>
                  </a:lnTo>
                  <a:lnTo>
                    <a:pt x="619" y="560"/>
                  </a:lnTo>
                  <a:lnTo>
                    <a:pt x="616" y="554"/>
                  </a:lnTo>
                  <a:lnTo>
                    <a:pt x="614" y="547"/>
                  </a:lnTo>
                  <a:lnTo>
                    <a:pt x="614" y="538"/>
                  </a:lnTo>
                  <a:lnTo>
                    <a:pt x="610" y="529"/>
                  </a:lnTo>
                  <a:lnTo>
                    <a:pt x="608" y="520"/>
                  </a:lnTo>
                  <a:lnTo>
                    <a:pt x="605" y="511"/>
                  </a:lnTo>
                  <a:lnTo>
                    <a:pt x="605" y="504"/>
                  </a:lnTo>
                  <a:lnTo>
                    <a:pt x="603" y="493"/>
                  </a:lnTo>
                  <a:lnTo>
                    <a:pt x="601" y="484"/>
                  </a:lnTo>
                  <a:lnTo>
                    <a:pt x="599" y="475"/>
                  </a:lnTo>
                  <a:lnTo>
                    <a:pt x="599" y="466"/>
                  </a:lnTo>
                  <a:lnTo>
                    <a:pt x="596" y="455"/>
                  </a:lnTo>
                  <a:lnTo>
                    <a:pt x="594" y="444"/>
                  </a:lnTo>
                  <a:lnTo>
                    <a:pt x="592" y="435"/>
                  </a:lnTo>
                  <a:lnTo>
                    <a:pt x="592" y="426"/>
                  </a:lnTo>
                  <a:lnTo>
                    <a:pt x="590" y="415"/>
                  </a:lnTo>
                  <a:lnTo>
                    <a:pt x="590" y="406"/>
                  </a:lnTo>
                  <a:lnTo>
                    <a:pt x="587" y="397"/>
                  </a:lnTo>
                  <a:lnTo>
                    <a:pt x="587" y="388"/>
                  </a:lnTo>
                  <a:lnTo>
                    <a:pt x="585" y="379"/>
                  </a:lnTo>
                  <a:lnTo>
                    <a:pt x="585" y="370"/>
                  </a:lnTo>
                  <a:lnTo>
                    <a:pt x="583" y="361"/>
                  </a:lnTo>
                  <a:lnTo>
                    <a:pt x="583" y="352"/>
                  </a:lnTo>
                  <a:lnTo>
                    <a:pt x="583" y="343"/>
                  </a:lnTo>
                  <a:lnTo>
                    <a:pt x="581" y="336"/>
                  </a:lnTo>
                  <a:lnTo>
                    <a:pt x="581" y="327"/>
                  </a:lnTo>
                  <a:lnTo>
                    <a:pt x="581" y="320"/>
                  </a:lnTo>
                  <a:lnTo>
                    <a:pt x="581" y="309"/>
                  </a:lnTo>
                  <a:lnTo>
                    <a:pt x="578" y="302"/>
                  </a:lnTo>
                  <a:lnTo>
                    <a:pt x="578" y="296"/>
                  </a:lnTo>
                  <a:lnTo>
                    <a:pt x="578" y="289"/>
                  </a:lnTo>
                  <a:lnTo>
                    <a:pt x="576" y="280"/>
                  </a:lnTo>
                  <a:lnTo>
                    <a:pt x="576" y="273"/>
                  </a:lnTo>
                  <a:lnTo>
                    <a:pt x="576" y="267"/>
                  </a:lnTo>
                  <a:lnTo>
                    <a:pt x="576" y="260"/>
                  </a:lnTo>
                  <a:lnTo>
                    <a:pt x="576" y="253"/>
                  </a:lnTo>
                  <a:lnTo>
                    <a:pt x="576" y="246"/>
                  </a:lnTo>
                  <a:lnTo>
                    <a:pt x="576" y="240"/>
                  </a:lnTo>
                  <a:lnTo>
                    <a:pt x="576" y="233"/>
                  </a:lnTo>
                  <a:lnTo>
                    <a:pt x="576" y="228"/>
                  </a:lnTo>
                  <a:lnTo>
                    <a:pt x="576" y="222"/>
                  </a:lnTo>
                  <a:lnTo>
                    <a:pt x="576" y="217"/>
                  </a:lnTo>
                  <a:lnTo>
                    <a:pt x="576" y="210"/>
                  </a:lnTo>
                  <a:lnTo>
                    <a:pt x="574" y="206"/>
                  </a:lnTo>
                  <a:lnTo>
                    <a:pt x="574" y="199"/>
                  </a:lnTo>
                  <a:lnTo>
                    <a:pt x="574" y="192"/>
                  </a:lnTo>
                  <a:lnTo>
                    <a:pt x="574" y="188"/>
                  </a:lnTo>
                  <a:lnTo>
                    <a:pt x="574" y="179"/>
                  </a:lnTo>
                  <a:lnTo>
                    <a:pt x="574" y="170"/>
                  </a:lnTo>
                  <a:lnTo>
                    <a:pt x="574" y="161"/>
                  </a:lnTo>
                  <a:lnTo>
                    <a:pt x="572" y="152"/>
                  </a:lnTo>
                  <a:lnTo>
                    <a:pt x="572" y="143"/>
                  </a:lnTo>
                  <a:lnTo>
                    <a:pt x="572" y="136"/>
                  </a:lnTo>
                  <a:lnTo>
                    <a:pt x="569" y="127"/>
                  </a:lnTo>
                  <a:lnTo>
                    <a:pt x="567" y="121"/>
                  </a:lnTo>
                  <a:lnTo>
                    <a:pt x="565" y="114"/>
                  </a:lnTo>
                  <a:lnTo>
                    <a:pt x="563" y="110"/>
                  </a:lnTo>
                  <a:lnTo>
                    <a:pt x="560" y="101"/>
                  </a:lnTo>
                  <a:lnTo>
                    <a:pt x="554" y="92"/>
                  </a:lnTo>
                  <a:lnTo>
                    <a:pt x="549" y="85"/>
                  </a:lnTo>
                  <a:lnTo>
                    <a:pt x="545" y="83"/>
                  </a:lnTo>
                  <a:lnTo>
                    <a:pt x="538" y="78"/>
                  </a:lnTo>
                  <a:lnTo>
                    <a:pt x="534" y="76"/>
                  </a:lnTo>
                  <a:lnTo>
                    <a:pt x="525" y="74"/>
                  </a:lnTo>
                  <a:lnTo>
                    <a:pt x="518" y="69"/>
                  </a:lnTo>
                  <a:lnTo>
                    <a:pt x="509" y="67"/>
                  </a:lnTo>
                  <a:lnTo>
                    <a:pt x="502" y="67"/>
                  </a:lnTo>
                  <a:lnTo>
                    <a:pt x="491" y="62"/>
                  </a:lnTo>
                  <a:lnTo>
                    <a:pt x="482" y="60"/>
                  </a:lnTo>
                  <a:lnTo>
                    <a:pt x="471" y="60"/>
                  </a:lnTo>
                  <a:lnTo>
                    <a:pt x="462" y="60"/>
                  </a:lnTo>
                  <a:lnTo>
                    <a:pt x="451" y="58"/>
                  </a:lnTo>
                  <a:lnTo>
                    <a:pt x="442" y="56"/>
                  </a:lnTo>
                  <a:lnTo>
                    <a:pt x="430" y="56"/>
                  </a:lnTo>
                  <a:lnTo>
                    <a:pt x="419" y="56"/>
                  </a:lnTo>
                  <a:lnTo>
                    <a:pt x="415" y="56"/>
                  </a:lnTo>
                  <a:lnTo>
                    <a:pt x="408" y="56"/>
                  </a:lnTo>
                  <a:lnTo>
                    <a:pt x="403" y="53"/>
                  </a:lnTo>
                  <a:lnTo>
                    <a:pt x="397" y="53"/>
                  </a:lnTo>
                  <a:lnTo>
                    <a:pt x="386" y="53"/>
                  </a:lnTo>
                  <a:lnTo>
                    <a:pt x="377" y="53"/>
                  </a:lnTo>
                  <a:lnTo>
                    <a:pt x="365" y="53"/>
                  </a:lnTo>
                  <a:lnTo>
                    <a:pt x="354" y="53"/>
                  </a:lnTo>
                  <a:lnTo>
                    <a:pt x="345" y="56"/>
                  </a:lnTo>
                  <a:lnTo>
                    <a:pt x="336" y="56"/>
                  </a:lnTo>
                  <a:lnTo>
                    <a:pt x="327" y="56"/>
                  </a:lnTo>
                  <a:lnTo>
                    <a:pt x="316" y="58"/>
                  </a:lnTo>
                  <a:lnTo>
                    <a:pt x="309" y="58"/>
                  </a:lnTo>
                  <a:lnTo>
                    <a:pt x="300" y="60"/>
                  </a:lnTo>
                  <a:lnTo>
                    <a:pt x="294" y="60"/>
                  </a:lnTo>
                  <a:lnTo>
                    <a:pt x="289" y="62"/>
                  </a:lnTo>
                  <a:lnTo>
                    <a:pt x="282" y="62"/>
                  </a:lnTo>
                  <a:lnTo>
                    <a:pt x="280" y="67"/>
                  </a:lnTo>
                  <a:lnTo>
                    <a:pt x="276" y="69"/>
                  </a:lnTo>
                  <a:lnTo>
                    <a:pt x="269" y="74"/>
                  </a:lnTo>
                  <a:lnTo>
                    <a:pt x="264" y="78"/>
                  </a:lnTo>
                  <a:lnTo>
                    <a:pt x="260" y="85"/>
                  </a:lnTo>
                  <a:lnTo>
                    <a:pt x="253" y="92"/>
                  </a:lnTo>
                  <a:lnTo>
                    <a:pt x="247" y="103"/>
                  </a:lnTo>
                  <a:lnTo>
                    <a:pt x="244" y="107"/>
                  </a:lnTo>
                  <a:lnTo>
                    <a:pt x="240" y="112"/>
                  </a:lnTo>
                  <a:lnTo>
                    <a:pt x="238" y="118"/>
                  </a:lnTo>
                  <a:lnTo>
                    <a:pt x="235" y="125"/>
                  </a:lnTo>
                  <a:lnTo>
                    <a:pt x="231" y="130"/>
                  </a:lnTo>
                  <a:lnTo>
                    <a:pt x="229" y="136"/>
                  </a:lnTo>
                  <a:lnTo>
                    <a:pt x="224" y="141"/>
                  </a:lnTo>
                  <a:lnTo>
                    <a:pt x="222" y="148"/>
                  </a:lnTo>
                  <a:lnTo>
                    <a:pt x="217" y="154"/>
                  </a:lnTo>
                  <a:lnTo>
                    <a:pt x="215" y="161"/>
                  </a:lnTo>
                  <a:lnTo>
                    <a:pt x="211" y="168"/>
                  </a:lnTo>
                  <a:lnTo>
                    <a:pt x="208" y="177"/>
                  </a:lnTo>
                  <a:lnTo>
                    <a:pt x="204" y="181"/>
                  </a:lnTo>
                  <a:lnTo>
                    <a:pt x="202" y="190"/>
                  </a:lnTo>
                  <a:lnTo>
                    <a:pt x="197" y="197"/>
                  </a:lnTo>
                  <a:lnTo>
                    <a:pt x="195" y="206"/>
                  </a:lnTo>
                  <a:lnTo>
                    <a:pt x="190" y="210"/>
                  </a:lnTo>
                  <a:lnTo>
                    <a:pt x="188" y="219"/>
                  </a:lnTo>
                  <a:lnTo>
                    <a:pt x="186" y="226"/>
                  </a:lnTo>
                  <a:lnTo>
                    <a:pt x="181" y="235"/>
                  </a:lnTo>
                  <a:lnTo>
                    <a:pt x="177" y="242"/>
                  </a:lnTo>
                  <a:lnTo>
                    <a:pt x="175" y="249"/>
                  </a:lnTo>
                  <a:lnTo>
                    <a:pt x="173" y="255"/>
                  </a:lnTo>
                  <a:lnTo>
                    <a:pt x="168" y="264"/>
                  </a:lnTo>
                  <a:lnTo>
                    <a:pt x="166" y="271"/>
                  </a:lnTo>
                  <a:lnTo>
                    <a:pt x="161" y="278"/>
                  </a:lnTo>
                  <a:lnTo>
                    <a:pt x="159" y="284"/>
                  </a:lnTo>
                  <a:lnTo>
                    <a:pt x="157" y="291"/>
                  </a:lnTo>
                  <a:lnTo>
                    <a:pt x="152" y="298"/>
                  </a:lnTo>
                  <a:lnTo>
                    <a:pt x="150" y="305"/>
                  </a:lnTo>
                  <a:lnTo>
                    <a:pt x="146" y="311"/>
                  </a:lnTo>
                  <a:lnTo>
                    <a:pt x="146" y="318"/>
                  </a:lnTo>
                  <a:lnTo>
                    <a:pt x="141" y="323"/>
                  </a:lnTo>
                  <a:lnTo>
                    <a:pt x="139" y="329"/>
                  </a:lnTo>
                  <a:lnTo>
                    <a:pt x="137" y="336"/>
                  </a:lnTo>
                  <a:lnTo>
                    <a:pt x="137" y="343"/>
                  </a:lnTo>
                  <a:lnTo>
                    <a:pt x="132" y="352"/>
                  </a:lnTo>
                  <a:lnTo>
                    <a:pt x="128" y="361"/>
                  </a:lnTo>
                  <a:lnTo>
                    <a:pt x="125" y="370"/>
                  </a:lnTo>
                  <a:lnTo>
                    <a:pt x="121" y="376"/>
                  </a:lnTo>
                  <a:lnTo>
                    <a:pt x="119" y="383"/>
                  </a:lnTo>
                  <a:lnTo>
                    <a:pt x="119" y="388"/>
                  </a:lnTo>
                  <a:lnTo>
                    <a:pt x="119" y="390"/>
                  </a:lnTo>
                  <a:lnTo>
                    <a:pt x="81" y="3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Freeform 78"/>
            <p:cNvSpPr>
              <a:spLocks/>
            </p:cNvSpPr>
            <p:nvPr/>
          </p:nvSpPr>
          <p:spPr bwMode="auto">
            <a:xfrm>
              <a:off x="3301" y="917"/>
              <a:ext cx="661" cy="514"/>
            </a:xfrm>
            <a:custGeom>
              <a:avLst/>
              <a:gdLst>
                <a:gd name="T0" fmla="*/ 502 w 661"/>
                <a:gd name="T1" fmla="*/ 514 h 514"/>
                <a:gd name="T2" fmla="*/ 661 w 661"/>
                <a:gd name="T3" fmla="*/ 144 h 514"/>
                <a:gd name="T4" fmla="*/ 435 w 661"/>
                <a:gd name="T5" fmla="*/ 312 h 514"/>
                <a:gd name="T6" fmla="*/ 249 w 661"/>
                <a:gd name="T7" fmla="*/ 0 h 514"/>
                <a:gd name="T8" fmla="*/ 262 w 661"/>
                <a:gd name="T9" fmla="*/ 314 h 514"/>
                <a:gd name="T10" fmla="*/ 0 w 661"/>
                <a:gd name="T11" fmla="*/ 126 h 514"/>
                <a:gd name="T12" fmla="*/ 217 w 661"/>
                <a:gd name="T13" fmla="*/ 505 h 514"/>
                <a:gd name="T14" fmla="*/ 271 w 661"/>
                <a:gd name="T15" fmla="*/ 494 h 514"/>
                <a:gd name="T16" fmla="*/ 179 w 661"/>
                <a:gd name="T17" fmla="*/ 325 h 514"/>
                <a:gd name="T18" fmla="*/ 314 w 661"/>
                <a:gd name="T19" fmla="*/ 417 h 514"/>
                <a:gd name="T20" fmla="*/ 309 w 661"/>
                <a:gd name="T21" fmla="*/ 224 h 514"/>
                <a:gd name="T22" fmla="*/ 417 w 661"/>
                <a:gd name="T23" fmla="*/ 395 h 514"/>
                <a:gd name="T24" fmla="*/ 520 w 661"/>
                <a:gd name="T25" fmla="*/ 325 h 514"/>
                <a:gd name="T26" fmla="*/ 453 w 661"/>
                <a:gd name="T27" fmla="*/ 502 h 514"/>
                <a:gd name="T28" fmla="*/ 502 w 661"/>
                <a:gd name="T29" fmla="*/ 514 h 514"/>
                <a:gd name="T30" fmla="*/ 502 w 661"/>
                <a:gd name="T31" fmla="*/ 514 h 5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1"/>
                <a:gd name="T49" fmla="*/ 0 h 514"/>
                <a:gd name="T50" fmla="*/ 661 w 661"/>
                <a:gd name="T51" fmla="*/ 514 h 5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1" h="514">
                  <a:moveTo>
                    <a:pt x="502" y="514"/>
                  </a:moveTo>
                  <a:lnTo>
                    <a:pt x="661" y="144"/>
                  </a:lnTo>
                  <a:lnTo>
                    <a:pt x="435" y="312"/>
                  </a:lnTo>
                  <a:lnTo>
                    <a:pt x="249" y="0"/>
                  </a:lnTo>
                  <a:lnTo>
                    <a:pt x="262" y="314"/>
                  </a:lnTo>
                  <a:lnTo>
                    <a:pt x="0" y="126"/>
                  </a:lnTo>
                  <a:lnTo>
                    <a:pt x="217" y="505"/>
                  </a:lnTo>
                  <a:lnTo>
                    <a:pt x="271" y="494"/>
                  </a:lnTo>
                  <a:lnTo>
                    <a:pt x="179" y="325"/>
                  </a:lnTo>
                  <a:lnTo>
                    <a:pt x="314" y="417"/>
                  </a:lnTo>
                  <a:lnTo>
                    <a:pt x="309" y="224"/>
                  </a:lnTo>
                  <a:lnTo>
                    <a:pt x="417" y="395"/>
                  </a:lnTo>
                  <a:lnTo>
                    <a:pt x="520" y="325"/>
                  </a:lnTo>
                  <a:lnTo>
                    <a:pt x="453" y="502"/>
                  </a:lnTo>
                  <a:lnTo>
                    <a:pt x="502" y="5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9" name="Freeform 79"/>
            <p:cNvSpPr>
              <a:spLocks/>
            </p:cNvSpPr>
            <p:nvPr/>
          </p:nvSpPr>
          <p:spPr bwMode="auto">
            <a:xfrm>
              <a:off x="1673" y="1209"/>
              <a:ext cx="103" cy="103"/>
            </a:xfrm>
            <a:custGeom>
              <a:avLst/>
              <a:gdLst>
                <a:gd name="T0" fmla="*/ 52 w 103"/>
                <a:gd name="T1" fmla="*/ 103 h 103"/>
                <a:gd name="T2" fmla="*/ 41 w 103"/>
                <a:gd name="T3" fmla="*/ 103 h 103"/>
                <a:gd name="T4" fmla="*/ 32 w 103"/>
                <a:gd name="T5" fmla="*/ 98 h 103"/>
                <a:gd name="T6" fmla="*/ 23 w 103"/>
                <a:gd name="T7" fmla="*/ 94 h 103"/>
                <a:gd name="T8" fmla="*/ 16 w 103"/>
                <a:gd name="T9" fmla="*/ 89 h 103"/>
                <a:gd name="T10" fmla="*/ 7 w 103"/>
                <a:gd name="T11" fmla="*/ 80 h 103"/>
                <a:gd name="T12" fmla="*/ 5 w 103"/>
                <a:gd name="T13" fmla="*/ 71 h 103"/>
                <a:gd name="T14" fmla="*/ 0 w 103"/>
                <a:gd name="T15" fmla="*/ 62 h 103"/>
                <a:gd name="T16" fmla="*/ 0 w 103"/>
                <a:gd name="T17" fmla="*/ 51 h 103"/>
                <a:gd name="T18" fmla="*/ 0 w 103"/>
                <a:gd name="T19" fmla="*/ 40 h 103"/>
                <a:gd name="T20" fmla="*/ 5 w 103"/>
                <a:gd name="T21" fmla="*/ 31 h 103"/>
                <a:gd name="T22" fmla="*/ 7 w 103"/>
                <a:gd name="T23" fmla="*/ 22 h 103"/>
                <a:gd name="T24" fmla="*/ 16 w 103"/>
                <a:gd name="T25" fmla="*/ 15 h 103"/>
                <a:gd name="T26" fmla="*/ 23 w 103"/>
                <a:gd name="T27" fmla="*/ 9 h 103"/>
                <a:gd name="T28" fmla="*/ 32 w 103"/>
                <a:gd name="T29" fmla="*/ 4 h 103"/>
                <a:gd name="T30" fmla="*/ 41 w 103"/>
                <a:gd name="T31" fmla="*/ 0 h 103"/>
                <a:gd name="T32" fmla="*/ 52 w 103"/>
                <a:gd name="T33" fmla="*/ 0 h 103"/>
                <a:gd name="T34" fmla="*/ 61 w 103"/>
                <a:gd name="T35" fmla="*/ 0 h 103"/>
                <a:gd name="T36" fmla="*/ 72 w 103"/>
                <a:gd name="T37" fmla="*/ 4 h 103"/>
                <a:gd name="T38" fmla="*/ 81 w 103"/>
                <a:gd name="T39" fmla="*/ 9 h 103"/>
                <a:gd name="T40" fmla="*/ 88 w 103"/>
                <a:gd name="T41" fmla="*/ 15 h 103"/>
                <a:gd name="T42" fmla="*/ 94 w 103"/>
                <a:gd name="T43" fmla="*/ 22 h 103"/>
                <a:gd name="T44" fmla="*/ 99 w 103"/>
                <a:gd name="T45" fmla="*/ 31 h 103"/>
                <a:gd name="T46" fmla="*/ 101 w 103"/>
                <a:gd name="T47" fmla="*/ 40 h 103"/>
                <a:gd name="T48" fmla="*/ 103 w 103"/>
                <a:gd name="T49" fmla="*/ 51 h 103"/>
                <a:gd name="T50" fmla="*/ 101 w 103"/>
                <a:gd name="T51" fmla="*/ 62 h 103"/>
                <a:gd name="T52" fmla="*/ 99 w 103"/>
                <a:gd name="T53" fmla="*/ 71 h 103"/>
                <a:gd name="T54" fmla="*/ 94 w 103"/>
                <a:gd name="T55" fmla="*/ 80 h 103"/>
                <a:gd name="T56" fmla="*/ 88 w 103"/>
                <a:gd name="T57" fmla="*/ 89 h 103"/>
                <a:gd name="T58" fmla="*/ 81 w 103"/>
                <a:gd name="T59" fmla="*/ 94 h 103"/>
                <a:gd name="T60" fmla="*/ 72 w 103"/>
                <a:gd name="T61" fmla="*/ 98 h 103"/>
                <a:gd name="T62" fmla="*/ 61 w 103"/>
                <a:gd name="T63" fmla="*/ 103 h 103"/>
                <a:gd name="T64" fmla="*/ 52 w 103"/>
                <a:gd name="T65" fmla="*/ 103 h 103"/>
                <a:gd name="T66" fmla="*/ 52 w 103"/>
                <a:gd name="T67" fmla="*/ 103 h 1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103"/>
                <a:gd name="T104" fmla="*/ 103 w 103"/>
                <a:gd name="T105" fmla="*/ 103 h 1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103">
                  <a:moveTo>
                    <a:pt x="52" y="103"/>
                  </a:moveTo>
                  <a:lnTo>
                    <a:pt x="41" y="103"/>
                  </a:lnTo>
                  <a:lnTo>
                    <a:pt x="32" y="98"/>
                  </a:lnTo>
                  <a:lnTo>
                    <a:pt x="23" y="94"/>
                  </a:lnTo>
                  <a:lnTo>
                    <a:pt x="16" y="89"/>
                  </a:lnTo>
                  <a:lnTo>
                    <a:pt x="7" y="80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1"/>
                  </a:lnTo>
                  <a:lnTo>
                    <a:pt x="0" y="40"/>
                  </a:lnTo>
                  <a:lnTo>
                    <a:pt x="5" y="31"/>
                  </a:lnTo>
                  <a:lnTo>
                    <a:pt x="7" y="22"/>
                  </a:lnTo>
                  <a:lnTo>
                    <a:pt x="16" y="15"/>
                  </a:lnTo>
                  <a:lnTo>
                    <a:pt x="23" y="9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72" y="4"/>
                  </a:lnTo>
                  <a:lnTo>
                    <a:pt x="81" y="9"/>
                  </a:lnTo>
                  <a:lnTo>
                    <a:pt x="88" y="15"/>
                  </a:lnTo>
                  <a:lnTo>
                    <a:pt x="94" y="22"/>
                  </a:lnTo>
                  <a:lnTo>
                    <a:pt x="99" y="31"/>
                  </a:lnTo>
                  <a:lnTo>
                    <a:pt x="101" y="40"/>
                  </a:lnTo>
                  <a:lnTo>
                    <a:pt x="103" y="51"/>
                  </a:lnTo>
                  <a:lnTo>
                    <a:pt x="101" y="62"/>
                  </a:lnTo>
                  <a:lnTo>
                    <a:pt x="99" y="71"/>
                  </a:lnTo>
                  <a:lnTo>
                    <a:pt x="94" y="80"/>
                  </a:lnTo>
                  <a:lnTo>
                    <a:pt x="88" y="89"/>
                  </a:lnTo>
                  <a:lnTo>
                    <a:pt x="81" y="94"/>
                  </a:lnTo>
                  <a:lnTo>
                    <a:pt x="72" y="98"/>
                  </a:lnTo>
                  <a:lnTo>
                    <a:pt x="61" y="103"/>
                  </a:lnTo>
                  <a:lnTo>
                    <a:pt x="52" y="103"/>
                  </a:lnTo>
                  <a:close/>
                </a:path>
              </a:pathLst>
            </a:custGeom>
            <a:solidFill>
              <a:srgbClr val="FFCC0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Freeform 80"/>
            <p:cNvSpPr>
              <a:spLocks/>
            </p:cNvSpPr>
            <p:nvPr/>
          </p:nvSpPr>
          <p:spPr bwMode="auto">
            <a:xfrm>
              <a:off x="1628" y="1157"/>
              <a:ext cx="155" cy="155"/>
            </a:xfrm>
            <a:custGeom>
              <a:avLst/>
              <a:gdLst>
                <a:gd name="T0" fmla="*/ 83 w 155"/>
                <a:gd name="T1" fmla="*/ 108 h 155"/>
                <a:gd name="T2" fmla="*/ 94 w 155"/>
                <a:gd name="T3" fmla="*/ 103 h 155"/>
                <a:gd name="T4" fmla="*/ 101 w 155"/>
                <a:gd name="T5" fmla="*/ 94 h 155"/>
                <a:gd name="T6" fmla="*/ 108 w 155"/>
                <a:gd name="T7" fmla="*/ 83 h 155"/>
                <a:gd name="T8" fmla="*/ 108 w 155"/>
                <a:gd name="T9" fmla="*/ 72 h 155"/>
                <a:gd name="T10" fmla="*/ 103 w 155"/>
                <a:gd name="T11" fmla="*/ 61 h 155"/>
                <a:gd name="T12" fmla="*/ 94 w 155"/>
                <a:gd name="T13" fmla="*/ 49 h 155"/>
                <a:gd name="T14" fmla="*/ 86 w 155"/>
                <a:gd name="T15" fmla="*/ 40 h 155"/>
                <a:gd name="T16" fmla="*/ 88 w 155"/>
                <a:gd name="T17" fmla="*/ 29 h 155"/>
                <a:gd name="T18" fmla="*/ 90 w 155"/>
                <a:gd name="T19" fmla="*/ 18 h 155"/>
                <a:gd name="T20" fmla="*/ 90 w 155"/>
                <a:gd name="T21" fmla="*/ 5 h 155"/>
                <a:gd name="T22" fmla="*/ 97 w 155"/>
                <a:gd name="T23" fmla="*/ 2 h 155"/>
                <a:gd name="T24" fmla="*/ 110 w 155"/>
                <a:gd name="T25" fmla="*/ 7 h 155"/>
                <a:gd name="T26" fmla="*/ 121 w 155"/>
                <a:gd name="T27" fmla="*/ 14 h 155"/>
                <a:gd name="T28" fmla="*/ 130 w 155"/>
                <a:gd name="T29" fmla="*/ 23 h 155"/>
                <a:gd name="T30" fmla="*/ 139 w 155"/>
                <a:gd name="T31" fmla="*/ 31 h 155"/>
                <a:gd name="T32" fmla="*/ 146 w 155"/>
                <a:gd name="T33" fmla="*/ 43 h 155"/>
                <a:gd name="T34" fmla="*/ 151 w 155"/>
                <a:gd name="T35" fmla="*/ 56 h 155"/>
                <a:gd name="T36" fmla="*/ 155 w 155"/>
                <a:gd name="T37" fmla="*/ 70 h 155"/>
                <a:gd name="T38" fmla="*/ 155 w 155"/>
                <a:gd name="T39" fmla="*/ 85 h 155"/>
                <a:gd name="T40" fmla="*/ 151 w 155"/>
                <a:gd name="T41" fmla="*/ 99 h 155"/>
                <a:gd name="T42" fmla="*/ 144 w 155"/>
                <a:gd name="T43" fmla="*/ 112 h 155"/>
                <a:gd name="T44" fmla="*/ 137 w 155"/>
                <a:gd name="T45" fmla="*/ 126 h 155"/>
                <a:gd name="T46" fmla="*/ 126 w 155"/>
                <a:gd name="T47" fmla="*/ 135 h 155"/>
                <a:gd name="T48" fmla="*/ 115 w 155"/>
                <a:gd name="T49" fmla="*/ 141 h 155"/>
                <a:gd name="T50" fmla="*/ 101 w 155"/>
                <a:gd name="T51" fmla="*/ 148 h 155"/>
                <a:gd name="T52" fmla="*/ 86 w 155"/>
                <a:gd name="T53" fmla="*/ 153 h 155"/>
                <a:gd name="T54" fmla="*/ 70 w 155"/>
                <a:gd name="T55" fmla="*/ 153 h 155"/>
                <a:gd name="T56" fmla="*/ 52 w 155"/>
                <a:gd name="T57" fmla="*/ 148 h 155"/>
                <a:gd name="T58" fmla="*/ 38 w 155"/>
                <a:gd name="T59" fmla="*/ 141 h 155"/>
                <a:gd name="T60" fmla="*/ 27 w 155"/>
                <a:gd name="T61" fmla="*/ 135 h 155"/>
                <a:gd name="T62" fmla="*/ 16 w 155"/>
                <a:gd name="T63" fmla="*/ 126 h 155"/>
                <a:gd name="T64" fmla="*/ 9 w 155"/>
                <a:gd name="T65" fmla="*/ 112 h 155"/>
                <a:gd name="T66" fmla="*/ 3 w 155"/>
                <a:gd name="T67" fmla="*/ 99 h 155"/>
                <a:gd name="T68" fmla="*/ 0 w 155"/>
                <a:gd name="T69" fmla="*/ 85 h 155"/>
                <a:gd name="T70" fmla="*/ 0 w 155"/>
                <a:gd name="T71" fmla="*/ 70 h 155"/>
                <a:gd name="T72" fmla="*/ 3 w 155"/>
                <a:gd name="T73" fmla="*/ 54 h 155"/>
                <a:gd name="T74" fmla="*/ 9 w 155"/>
                <a:gd name="T75" fmla="*/ 40 h 155"/>
                <a:gd name="T76" fmla="*/ 16 w 155"/>
                <a:gd name="T77" fmla="*/ 27 h 155"/>
                <a:gd name="T78" fmla="*/ 27 w 155"/>
                <a:gd name="T79" fmla="*/ 18 h 155"/>
                <a:gd name="T80" fmla="*/ 38 w 155"/>
                <a:gd name="T81" fmla="*/ 9 h 155"/>
                <a:gd name="T82" fmla="*/ 52 w 155"/>
                <a:gd name="T83" fmla="*/ 2 h 155"/>
                <a:gd name="T84" fmla="*/ 70 w 155"/>
                <a:gd name="T85" fmla="*/ 0 h 155"/>
                <a:gd name="T86" fmla="*/ 81 w 155"/>
                <a:gd name="T87" fmla="*/ 0 h 155"/>
                <a:gd name="T88" fmla="*/ 83 w 155"/>
                <a:gd name="T89" fmla="*/ 5 h 155"/>
                <a:gd name="T90" fmla="*/ 81 w 155"/>
                <a:gd name="T91" fmla="*/ 16 h 155"/>
                <a:gd name="T92" fmla="*/ 81 w 155"/>
                <a:gd name="T93" fmla="*/ 29 h 155"/>
                <a:gd name="T94" fmla="*/ 81 w 155"/>
                <a:gd name="T95" fmla="*/ 40 h 155"/>
                <a:gd name="T96" fmla="*/ 79 w 155"/>
                <a:gd name="T97" fmla="*/ 47 h 155"/>
                <a:gd name="T98" fmla="*/ 65 w 155"/>
                <a:gd name="T99" fmla="*/ 49 h 155"/>
                <a:gd name="T100" fmla="*/ 54 w 155"/>
                <a:gd name="T101" fmla="*/ 56 h 155"/>
                <a:gd name="T102" fmla="*/ 47 w 155"/>
                <a:gd name="T103" fmla="*/ 65 h 155"/>
                <a:gd name="T104" fmla="*/ 45 w 155"/>
                <a:gd name="T105" fmla="*/ 76 h 155"/>
                <a:gd name="T106" fmla="*/ 47 w 155"/>
                <a:gd name="T107" fmla="*/ 90 h 155"/>
                <a:gd name="T108" fmla="*/ 54 w 155"/>
                <a:gd name="T109" fmla="*/ 99 h 155"/>
                <a:gd name="T110" fmla="*/ 65 w 155"/>
                <a:gd name="T111" fmla="*/ 105 h 155"/>
                <a:gd name="T112" fmla="*/ 79 w 155"/>
                <a:gd name="T113" fmla="*/ 108 h 15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5"/>
                <a:gd name="T172" fmla="*/ 0 h 155"/>
                <a:gd name="T173" fmla="*/ 155 w 155"/>
                <a:gd name="T174" fmla="*/ 155 h 15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5" h="155">
                  <a:moveTo>
                    <a:pt x="79" y="108"/>
                  </a:moveTo>
                  <a:lnTo>
                    <a:pt x="83" y="108"/>
                  </a:lnTo>
                  <a:lnTo>
                    <a:pt x="90" y="105"/>
                  </a:lnTo>
                  <a:lnTo>
                    <a:pt x="94" y="103"/>
                  </a:lnTo>
                  <a:lnTo>
                    <a:pt x="99" y="99"/>
                  </a:lnTo>
                  <a:lnTo>
                    <a:pt x="101" y="94"/>
                  </a:lnTo>
                  <a:lnTo>
                    <a:pt x="106" y="90"/>
                  </a:lnTo>
                  <a:lnTo>
                    <a:pt x="108" y="83"/>
                  </a:lnTo>
                  <a:lnTo>
                    <a:pt x="108" y="76"/>
                  </a:lnTo>
                  <a:lnTo>
                    <a:pt x="108" y="72"/>
                  </a:lnTo>
                  <a:lnTo>
                    <a:pt x="106" y="65"/>
                  </a:lnTo>
                  <a:lnTo>
                    <a:pt x="103" y="61"/>
                  </a:lnTo>
                  <a:lnTo>
                    <a:pt x="101" y="58"/>
                  </a:lnTo>
                  <a:lnTo>
                    <a:pt x="94" y="49"/>
                  </a:lnTo>
                  <a:lnTo>
                    <a:pt x="86" y="47"/>
                  </a:lnTo>
                  <a:lnTo>
                    <a:pt x="86" y="40"/>
                  </a:lnTo>
                  <a:lnTo>
                    <a:pt x="88" y="36"/>
                  </a:lnTo>
                  <a:lnTo>
                    <a:pt x="88" y="29"/>
                  </a:lnTo>
                  <a:lnTo>
                    <a:pt x="90" y="23"/>
                  </a:lnTo>
                  <a:lnTo>
                    <a:pt x="90" y="18"/>
                  </a:lnTo>
                  <a:lnTo>
                    <a:pt x="90" y="11"/>
                  </a:lnTo>
                  <a:lnTo>
                    <a:pt x="90" y="5"/>
                  </a:lnTo>
                  <a:lnTo>
                    <a:pt x="92" y="0"/>
                  </a:lnTo>
                  <a:lnTo>
                    <a:pt x="97" y="2"/>
                  </a:lnTo>
                  <a:lnTo>
                    <a:pt x="103" y="5"/>
                  </a:lnTo>
                  <a:lnTo>
                    <a:pt x="110" y="7"/>
                  </a:lnTo>
                  <a:lnTo>
                    <a:pt x="117" y="9"/>
                  </a:lnTo>
                  <a:lnTo>
                    <a:pt x="121" y="14"/>
                  </a:lnTo>
                  <a:lnTo>
                    <a:pt x="126" y="18"/>
                  </a:lnTo>
                  <a:lnTo>
                    <a:pt x="130" y="23"/>
                  </a:lnTo>
                  <a:lnTo>
                    <a:pt x="137" y="27"/>
                  </a:lnTo>
                  <a:lnTo>
                    <a:pt x="139" y="31"/>
                  </a:lnTo>
                  <a:lnTo>
                    <a:pt x="144" y="38"/>
                  </a:lnTo>
                  <a:lnTo>
                    <a:pt x="146" y="43"/>
                  </a:lnTo>
                  <a:lnTo>
                    <a:pt x="151" y="49"/>
                  </a:lnTo>
                  <a:lnTo>
                    <a:pt x="151" y="56"/>
                  </a:lnTo>
                  <a:lnTo>
                    <a:pt x="153" y="63"/>
                  </a:lnTo>
                  <a:lnTo>
                    <a:pt x="155" y="70"/>
                  </a:lnTo>
                  <a:lnTo>
                    <a:pt x="155" y="76"/>
                  </a:lnTo>
                  <a:lnTo>
                    <a:pt x="155" y="85"/>
                  </a:lnTo>
                  <a:lnTo>
                    <a:pt x="153" y="92"/>
                  </a:lnTo>
                  <a:lnTo>
                    <a:pt x="151" y="99"/>
                  </a:lnTo>
                  <a:lnTo>
                    <a:pt x="148" y="105"/>
                  </a:lnTo>
                  <a:lnTo>
                    <a:pt x="144" y="112"/>
                  </a:lnTo>
                  <a:lnTo>
                    <a:pt x="142" y="119"/>
                  </a:lnTo>
                  <a:lnTo>
                    <a:pt x="137" y="126"/>
                  </a:lnTo>
                  <a:lnTo>
                    <a:pt x="133" y="130"/>
                  </a:lnTo>
                  <a:lnTo>
                    <a:pt x="126" y="135"/>
                  </a:lnTo>
                  <a:lnTo>
                    <a:pt x="119" y="139"/>
                  </a:lnTo>
                  <a:lnTo>
                    <a:pt x="115" y="141"/>
                  </a:lnTo>
                  <a:lnTo>
                    <a:pt x="108" y="146"/>
                  </a:lnTo>
                  <a:lnTo>
                    <a:pt x="101" y="148"/>
                  </a:lnTo>
                  <a:lnTo>
                    <a:pt x="92" y="153"/>
                  </a:lnTo>
                  <a:lnTo>
                    <a:pt x="86" y="153"/>
                  </a:lnTo>
                  <a:lnTo>
                    <a:pt x="79" y="155"/>
                  </a:lnTo>
                  <a:lnTo>
                    <a:pt x="70" y="153"/>
                  </a:lnTo>
                  <a:lnTo>
                    <a:pt x="61" y="153"/>
                  </a:lnTo>
                  <a:lnTo>
                    <a:pt x="52" y="148"/>
                  </a:lnTo>
                  <a:lnTo>
                    <a:pt x="47" y="146"/>
                  </a:lnTo>
                  <a:lnTo>
                    <a:pt x="38" y="141"/>
                  </a:lnTo>
                  <a:lnTo>
                    <a:pt x="34" y="139"/>
                  </a:lnTo>
                  <a:lnTo>
                    <a:pt x="27" y="135"/>
                  </a:lnTo>
                  <a:lnTo>
                    <a:pt x="23" y="130"/>
                  </a:lnTo>
                  <a:lnTo>
                    <a:pt x="16" y="126"/>
                  </a:lnTo>
                  <a:lnTo>
                    <a:pt x="12" y="119"/>
                  </a:lnTo>
                  <a:lnTo>
                    <a:pt x="9" y="112"/>
                  </a:lnTo>
                  <a:lnTo>
                    <a:pt x="5" y="105"/>
                  </a:lnTo>
                  <a:lnTo>
                    <a:pt x="3" y="99"/>
                  </a:lnTo>
                  <a:lnTo>
                    <a:pt x="0" y="92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3" y="54"/>
                  </a:lnTo>
                  <a:lnTo>
                    <a:pt x="5" y="47"/>
                  </a:lnTo>
                  <a:lnTo>
                    <a:pt x="9" y="40"/>
                  </a:lnTo>
                  <a:lnTo>
                    <a:pt x="12" y="34"/>
                  </a:lnTo>
                  <a:lnTo>
                    <a:pt x="16" y="27"/>
                  </a:lnTo>
                  <a:lnTo>
                    <a:pt x="23" y="23"/>
                  </a:lnTo>
                  <a:lnTo>
                    <a:pt x="27" y="18"/>
                  </a:lnTo>
                  <a:lnTo>
                    <a:pt x="34" y="14"/>
                  </a:lnTo>
                  <a:lnTo>
                    <a:pt x="38" y="9"/>
                  </a:lnTo>
                  <a:lnTo>
                    <a:pt x="47" y="7"/>
                  </a:lnTo>
                  <a:lnTo>
                    <a:pt x="52" y="2"/>
                  </a:lnTo>
                  <a:lnTo>
                    <a:pt x="61" y="2"/>
                  </a:lnTo>
                  <a:lnTo>
                    <a:pt x="70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3" y="5"/>
                  </a:lnTo>
                  <a:lnTo>
                    <a:pt x="81" y="11"/>
                  </a:lnTo>
                  <a:lnTo>
                    <a:pt x="81" y="16"/>
                  </a:lnTo>
                  <a:lnTo>
                    <a:pt x="81" y="23"/>
                  </a:lnTo>
                  <a:lnTo>
                    <a:pt x="81" y="29"/>
                  </a:lnTo>
                  <a:lnTo>
                    <a:pt x="81" y="36"/>
                  </a:lnTo>
                  <a:lnTo>
                    <a:pt x="81" y="40"/>
                  </a:lnTo>
                  <a:lnTo>
                    <a:pt x="81" y="47"/>
                  </a:lnTo>
                  <a:lnTo>
                    <a:pt x="79" y="47"/>
                  </a:lnTo>
                  <a:lnTo>
                    <a:pt x="72" y="47"/>
                  </a:lnTo>
                  <a:lnTo>
                    <a:pt x="65" y="49"/>
                  </a:lnTo>
                  <a:lnTo>
                    <a:pt x="59" y="52"/>
                  </a:lnTo>
                  <a:lnTo>
                    <a:pt x="54" y="56"/>
                  </a:lnTo>
                  <a:lnTo>
                    <a:pt x="50" y="58"/>
                  </a:lnTo>
                  <a:lnTo>
                    <a:pt x="47" y="65"/>
                  </a:lnTo>
                  <a:lnTo>
                    <a:pt x="45" y="72"/>
                  </a:lnTo>
                  <a:lnTo>
                    <a:pt x="45" y="76"/>
                  </a:lnTo>
                  <a:lnTo>
                    <a:pt x="45" y="83"/>
                  </a:lnTo>
                  <a:lnTo>
                    <a:pt x="47" y="90"/>
                  </a:lnTo>
                  <a:lnTo>
                    <a:pt x="50" y="94"/>
                  </a:lnTo>
                  <a:lnTo>
                    <a:pt x="54" y="99"/>
                  </a:lnTo>
                  <a:lnTo>
                    <a:pt x="59" y="103"/>
                  </a:lnTo>
                  <a:lnTo>
                    <a:pt x="65" y="105"/>
                  </a:lnTo>
                  <a:lnTo>
                    <a:pt x="72" y="108"/>
                  </a:lnTo>
                  <a:lnTo>
                    <a:pt x="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1" name="Freeform 81"/>
            <p:cNvSpPr>
              <a:spLocks/>
            </p:cNvSpPr>
            <p:nvPr/>
          </p:nvSpPr>
          <p:spPr bwMode="auto">
            <a:xfrm>
              <a:off x="1702" y="1157"/>
              <a:ext cx="27" cy="47"/>
            </a:xfrm>
            <a:custGeom>
              <a:avLst/>
              <a:gdLst>
                <a:gd name="T0" fmla="*/ 9 w 27"/>
                <a:gd name="T1" fmla="*/ 0 h 47"/>
                <a:gd name="T2" fmla="*/ 18 w 27"/>
                <a:gd name="T3" fmla="*/ 2 h 47"/>
                <a:gd name="T4" fmla="*/ 27 w 27"/>
                <a:gd name="T5" fmla="*/ 38 h 47"/>
                <a:gd name="T6" fmla="*/ 12 w 27"/>
                <a:gd name="T7" fmla="*/ 47 h 47"/>
                <a:gd name="T8" fmla="*/ 5 w 27"/>
                <a:gd name="T9" fmla="*/ 45 h 47"/>
                <a:gd name="T10" fmla="*/ 0 w 27"/>
                <a:gd name="T11" fmla="*/ 11 h 47"/>
                <a:gd name="T12" fmla="*/ 9 w 27"/>
                <a:gd name="T13" fmla="*/ 0 h 47"/>
                <a:gd name="T14" fmla="*/ 9 w 27"/>
                <a:gd name="T15" fmla="*/ 0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47"/>
                <a:gd name="T26" fmla="*/ 27 w 27"/>
                <a:gd name="T27" fmla="*/ 47 h 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47">
                  <a:moveTo>
                    <a:pt x="9" y="0"/>
                  </a:moveTo>
                  <a:lnTo>
                    <a:pt x="18" y="2"/>
                  </a:lnTo>
                  <a:lnTo>
                    <a:pt x="27" y="38"/>
                  </a:lnTo>
                  <a:lnTo>
                    <a:pt x="12" y="47"/>
                  </a:lnTo>
                  <a:lnTo>
                    <a:pt x="5" y="45"/>
                  </a:lnTo>
                  <a:lnTo>
                    <a:pt x="0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Freeform 82"/>
            <p:cNvSpPr>
              <a:spLocks/>
            </p:cNvSpPr>
            <p:nvPr/>
          </p:nvSpPr>
          <p:spPr bwMode="auto">
            <a:xfrm>
              <a:off x="2857" y="1920"/>
              <a:ext cx="392" cy="473"/>
            </a:xfrm>
            <a:custGeom>
              <a:avLst/>
              <a:gdLst>
                <a:gd name="T0" fmla="*/ 193 w 392"/>
                <a:gd name="T1" fmla="*/ 74 h 473"/>
                <a:gd name="T2" fmla="*/ 168 w 392"/>
                <a:gd name="T3" fmla="*/ 76 h 473"/>
                <a:gd name="T4" fmla="*/ 135 w 392"/>
                <a:gd name="T5" fmla="*/ 87 h 473"/>
                <a:gd name="T6" fmla="*/ 105 w 392"/>
                <a:gd name="T7" fmla="*/ 114 h 473"/>
                <a:gd name="T8" fmla="*/ 96 w 392"/>
                <a:gd name="T9" fmla="*/ 136 h 473"/>
                <a:gd name="T10" fmla="*/ 101 w 392"/>
                <a:gd name="T11" fmla="*/ 172 h 473"/>
                <a:gd name="T12" fmla="*/ 132 w 392"/>
                <a:gd name="T13" fmla="*/ 193 h 473"/>
                <a:gd name="T14" fmla="*/ 164 w 392"/>
                <a:gd name="T15" fmla="*/ 197 h 473"/>
                <a:gd name="T16" fmla="*/ 197 w 392"/>
                <a:gd name="T17" fmla="*/ 197 h 473"/>
                <a:gd name="T18" fmla="*/ 231 w 392"/>
                <a:gd name="T19" fmla="*/ 193 h 473"/>
                <a:gd name="T20" fmla="*/ 262 w 392"/>
                <a:gd name="T21" fmla="*/ 184 h 473"/>
                <a:gd name="T22" fmla="*/ 294 w 392"/>
                <a:gd name="T23" fmla="*/ 184 h 473"/>
                <a:gd name="T24" fmla="*/ 330 w 392"/>
                <a:gd name="T25" fmla="*/ 208 h 473"/>
                <a:gd name="T26" fmla="*/ 350 w 392"/>
                <a:gd name="T27" fmla="*/ 235 h 473"/>
                <a:gd name="T28" fmla="*/ 365 w 392"/>
                <a:gd name="T29" fmla="*/ 260 h 473"/>
                <a:gd name="T30" fmla="*/ 388 w 392"/>
                <a:gd name="T31" fmla="*/ 298 h 473"/>
                <a:gd name="T32" fmla="*/ 392 w 392"/>
                <a:gd name="T33" fmla="*/ 325 h 473"/>
                <a:gd name="T34" fmla="*/ 381 w 392"/>
                <a:gd name="T35" fmla="*/ 354 h 473"/>
                <a:gd name="T36" fmla="*/ 356 w 392"/>
                <a:gd name="T37" fmla="*/ 394 h 473"/>
                <a:gd name="T38" fmla="*/ 327 w 392"/>
                <a:gd name="T39" fmla="*/ 428 h 473"/>
                <a:gd name="T40" fmla="*/ 298 w 392"/>
                <a:gd name="T41" fmla="*/ 455 h 473"/>
                <a:gd name="T42" fmla="*/ 276 w 392"/>
                <a:gd name="T43" fmla="*/ 473 h 473"/>
                <a:gd name="T44" fmla="*/ 251 w 392"/>
                <a:gd name="T45" fmla="*/ 473 h 473"/>
                <a:gd name="T46" fmla="*/ 229 w 392"/>
                <a:gd name="T47" fmla="*/ 471 h 473"/>
                <a:gd name="T48" fmla="*/ 204 w 392"/>
                <a:gd name="T49" fmla="*/ 471 h 473"/>
                <a:gd name="T50" fmla="*/ 177 w 392"/>
                <a:gd name="T51" fmla="*/ 466 h 473"/>
                <a:gd name="T52" fmla="*/ 141 w 392"/>
                <a:gd name="T53" fmla="*/ 464 h 473"/>
                <a:gd name="T54" fmla="*/ 150 w 392"/>
                <a:gd name="T55" fmla="*/ 408 h 473"/>
                <a:gd name="T56" fmla="*/ 177 w 392"/>
                <a:gd name="T57" fmla="*/ 406 h 473"/>
                <a:gd name="T58" fmla="*/ 202 w 392"/>
                <a:gd name="T59" fmla="*/ 403 h 473"/>
                <a:gd name="T60" fmla="*/ 231 w 392"/>
                <a:gd name="T61" fmla="*/ 397 h 473"/>
                <a:gd name="T62" fmla="*/ 258 w 392"/>
                <a:gd name="T63" fmla="*/ 388 h 473"/>
                <a:gd name="T64" fmla="*/ 283 w 392"/>
                <a:gd name="T65" fmla="*/ 372 h 473"/>
                <a:gd name="T66" fmla="*/ 298 w 392"/>
                <a:gd name="T67" fmla="*/ 347 h 473"/>
                <a:gd name="T68" fmla="*/ 305 w 392"/>
                <a:gd name="T69" fmla="*/ 318 h 473"/>
                <a:gd name="T70" fmla="*/ 296 w 392"/>
                <a:gd name="T71" fmla="*/ 289 h 473"/>
                <a:gd name="T72" fmla="*/ 265 w 392"/>
                <a:gd name="T73" fmla="*/ 271 h 473"/>
                <a:gd name="T74" fmla="*/ 240 w 392"/>
                <a:gd name="T75" fmla="*/ 271 h 473"/>
                <a:gd name="T76" fmla="*/ 215 w 392"/>
                <a:gd name="T77" fmla="*/ 273 h 473"/>
                <a:gd name="T78" fmla="*/ 193 w 392"/>
                <a:gd name="T79" fmla="*/ 276 h 473"/>
                <a:gd name="T80" fmla="*/ 168 w 392"/>
                <a:gd name="T81" fmla="*/ 282 h 473"/>
                <a:gd name="T82" fmla="*/ 141 w 392"/>
                <a:gd name="T83" fmla="*/ 287 h 473"/>
                <a:gd name="T84" fmla="*/ 105 w 392"/>
                <a:gd name="T85" fmla="*/ 282 h 473"/>
                <a:gd name="T86" fmla="*/ 67 w 392"/>
                <a:gd name="T87" fmla="*/ 269 h 473"/>
                <a:gd name="T88" fmla="*/ 36 w 392"/>
                <a:gd name="T89" fmla="*/ 246 h 473"/>
                <a:gd name="T90" fmla="*/ 11 w 392"/>
                <a:gd name="T91" fmla="*/ 208 h 473"/>
                <a:gd name="T92" fmla="*/ 0 w 392"/>
                <a:gd name="T93" fmla="*/ 168 h 473"/>
                <a:gd name="T94" fmla="*/ 2 w 392"/>
                <a:gd name="T95" fmla="*/ 139 h 473"/>
                <a:gd name="T96" fmla="*/ 11 w 392"/>
                <a:gd name="T97" fmla="*/ 114 h 473"/>
                <a:gd name="T98" fmla="*/ 25 w 392"/>
                <a:gd name="T99" fmla="*/ 92 h 473"/>
                <a:gd name="T100" fmla="*/ 45 w 392"/>
                <a:gd name="T101" fmla="*/ 69 h 473"/>
                <a:gd name="T102" fmla="*/ 67 w 392"/>
                <a:gd name="T103" fmla="*/ 49 h 473"/>
                <a:gd name="T104" fmla="*/ 92 w 392"/>
                <a:gd name="T105" fmla="*/ 33 h 473"/>
                <a:gd name="T106" fmla="*/ 117 w 392"/>
                <a:gd name="T107" fmla="*/ 20 h 473"/>
                <a:gd name="T108" fmla="*/ 139 w 392"/>
                <a:gd name="T109" fmla="*/ 11 h 473"/>
                <a:gd name="T110" fmla="*/ 173 w 392"/>
                <a:gd name="T111" fmla="*/ 2 h 473"/>
                <a:gd name="T112" fmla="*/ 191 w 392"/>
                <a:gd name="T113" fmla="*/ 0 h 4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92"/>
                <a:gd name="T172" fmla="*/ 0 h 473"/>
                <a:gd name="T173" fmla="*/ 392 w 392"/>
                <a:gd name="T174" fmla="*/ 473 h 4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92" h="473">
                  <a:moveTo>
                    <a:pt x="193" y="0"/>
                  </a:moveTo>
                  <a:lnTo>
                    <a:pt x="197" y="76"/>
                  </a:lnTo>
                  <a:lnTo>
                    <a:pt x="195" y="74"/>
                  </a:lnTo>
                  <a:lnTo>
                    <a:pt x="193" y="74"/>
                  </a:lnTo>
                  <a:lnTo>
                    <a:pt x="188" y="74"/>
                  </a:lnTo>
                  <a:lnTo>
                    <a:pt x="184" y="76"/>
                  </a:lnTo>
                  <a:lnTo>
                    <a:pt x="175" y="76"/>
                  </a:lnTo>
                  <a:lnTo>
                    <a:pt x="168" y="76"/>
                  </a:lnTo>
                  <a:lnTo>
                    <a:pt x="159" y="76"/>
                  </a:lnTo>
                  <a:lnTo>
                    <a:pt x="152" y="80"/>
                  </a:lnTo>
                  <a:lnTo>
                    <a:pt x="143" y="83"/>
                  </a:lnTo>
                  <a:lnTo>
                    <a:pt x="135" y="87"/>
                  </a:lnTo>
                  <a:lnTo>
                    <a:pt x="126" y="92"/>
                  </a:lnTo>
                  <a:lnTo>
                    <a:pt x="119" y="98"/>
                  </a:lnTo>
                  <a:lnTo>
                    <a:pt x="110" y="103"/>
                  </a:lnTo>
                  <a:lnTo>
                    <a:pt x="105" y="114"/>
                  </a:lnTo>
                  <a:lnTo>
                    <a:pt x="101" y="119"/>
                  </a:lnTo>
                  <a:lnTo>
                    <a:pt x="99" y="123"/>
                  </a:lnTo>
                  <a:lnTo>
                    <a:pt x="96" y="130"/>
                  </a:lnTo>
                  <a:lnTo>
                    <a:pt x="96" y="136"/>
                  </a:lnTo>
                  <a:lnTo>
                    <a:pt x="92" y="145"/>
                  </a:lnTo>
                  <a:lnTo>
                    <a:pt x="92" y="157"/>
                  </a:lnTo>
                  <a:lnTo>
                    <a:pt x="94" y="163"/>
                  </a:lnTo>
                  <a:lnTo>
                    <a:pt x="101" y="172"/>
                  </a:lnTo>
                  <a:lnTo>
                    <a:pt x="105" y="177"/>
                  </a:lnTo>
                  <a:lnTo>
                    <a:pt x="114" y="184"/>
                  </a:lnTo>
                  <a:lnTo>
                    <a:pt x="121" y="188"/>
                  </a:lnTo>
                  <a:lnTo>
                    <a:pt x="132" y="193"/>
                  </a:lnTo>
                  <a:lnTo>
                    <a:pt x="141" y="195"/>
                  </a:lnTo>
                  <a:lnTo>
                    <a:pt x="152" y="197"/>
                  </a:lnTo>
                  <a:lnTo>
                    <a:pt x="157" y="197"/>
                  </a:lnTo>
                  <a:lnTo>
                    <a:pt x="164" y="197"/>
                  </a:lnTo>
                  <a:lnTo>
                    <a:pt x="170" y="197"/>
                  </a:lnTo>
                  <a:lnTo>
                    <a:pt x="175" y="199"/>
                  </a:lnTo>
                  <a:lnTo>
                    <a:pt x="186" y="197"/>
                  </a:lnTo>
                  <a:lnTo>
                    <a:pt x="197" y="197"/>
                  </a:lnTo>
                  <a:lnTo>
                    <a:pt x="206" y="197"/>
                  </a:lnTo>
                  <a:lnTo>
                    <a:pt x="215" y="197"/>
                  </a:lnTo>
                  <a:lnTo>
                    <a:pt x="222" y="195"/>
                  </a:lnTo>
                  <a:lnTo>
                    <a:pt x="231" y="193"/>
                  </a:lnTo>
                  <a:lnTo>
                    <a:pt x="238" y="190"/>
                  </a:lnTo>
                  <a:lnTo>
                    <a:pt x="247" y="188"/>
                  </a:lnTo>
                  <a:lnTo>
                    <a:pt x="253" y="184"/>
                  </a:lnTo>
                  <a:lnTo>
                    <a:pt x="262" y="184"/>
                  </a:lnTo>
                  <a:lnTo>
                    <a:pt x="271" y="181"/>
                  </a:lnTo>
                  <a:lnTo>
                    <a:pt x="278" y="184"/>
                  </a:lnTo>
                  <a:lnTo>
                    <a:pt x="287" y="184"/>
                  </a:lnTo>
                  <a:lnTo>
                    <a:pt x="294" y="184"/>
                  </a:lnTo>
                  <a:lnTo>
                    <a:pt x="303" y="188"/>
                  </a:lnTo>
                  <a:lnTo>
                    <a:pt x="312" y="193"/>
                  </a:lnTo>
                  <a:lnTo>
                    <a:pt x="321" y="199"/>
                  </a:lnTo>
                  <a:lnTo>
                    <a:pt x="330" y="208"/>
                  </a:lnTo>
                  <a:lnTo>
                    <a:pt x="334" y="213"/>
                  </a:lnTo>
                  <a:lnTo>
                    <a:pt x="341" y="222"/>
                  </a:lnTo>
                  <a:lnTo>
                    <a:pt x="343" y="226"/>
                  </a:lnTo>
                  <a:lnTo>
                    <a:pt x="350" y="235"/>
                  </a:lnTo>
                  <a:lnTo>
                    <a:pt x="354" y="242"/>
                  </a:lnTo>
                  <a:lnTo>
                    <a:pt x="359" y="249"/>
                  </a:lnTo>
                  <a:lnTo>
                    <a:pt x="363" y="253"/>
                  </a:lnTo>
                  <a:lnTo>
                    <a:pt x="365" y="260"/>
                  </a:lnTo>
                  <a:lnTo>
                    <a:pt x="372" y="271"/>
                  </a:lnTo>
                  <a:lnTo>
                    <a:pt x="379" y="280"/>
                  </a:lnTo>
                  <a:lnTo>
                    <a:pt x="383" y="289"/>
                  </a:lnTo>
                  <a:lnTo>
                    <a:pt x="388" y="298"/>
                  </a:lnTo>
                  <a:lnTo>
                    <a:pt x="390" y="305"/>
                  </a:lnTo>
                  <a:lnTo>
                    <a:pt x="392" y="311"/>
                  </a:lnTo>
                  <a:lnTo>
                    <a:pt x="392" y="318"/>
                  </a:lnTo>
                  <a:lnTo>
                    <a:pt x="392" y="325"/>
                  </a:lnTo>
                  <a:lnTo>
                    <a:pt x="390" y="332"/>
                  </a:lnTo>
                  <a:lnTo>
                    <a:pt x="390" y="338"/>
                  </a:lnTo>
                  <a:lnTo>
                    <a:pt x="386" y="345"/>
                  </a:lnTo>
                  <a:lnTo>
                    <a:pt x="381" y="354"/>
                  </a:lnTo>
                  <a:lnTo>
                    <a:pt x="377" y="363"/>
                  </a:lnTo>
                  <a:lnTo>
                    <a:pt x="372" y="374"/>
                  </a:lnTo>
                  <a:lnTo>
                    <a:pt x="365" y="383"/>
                  </a:lnTo>
                  <a:lnTo>
                    <a:pt x="356" y="394"/>
                  </a:lnTo>
                  <a:lnTo>
                    <a:pt x="350" y="403"/>
                  </a:lnTo>
                  <a:lnTo>
                    <a:pt x="343" y="412"/>
                  </a:lnTo>
                  <a:lnTo>
                    <a:pt x="334" y="419"/>
                  </a:lnTo>
                  <a:lnTo>
                    <a:pt x="327" y="428"/>
                  </a:lnTo>
                  <a:lnTo>
                    <a:pt x="318" y="435"/>
                  </a:lnTo>
                  <a:lnTo>
                    <a:pt x="314" y="444"/>
                  </a:lnTo>
                  <a:lnTo>
                    <a:pt x="305" y="448"/>
                  </a:lnTo>
                  <a:lnTo>
                    <a:pt x="298" y="455"/>
                  </a:lnTo>
                  <a:lnTo>
                    <a:pt x="291" y="459"/>
                  </a:lnTo>
                  <a:lnTo>
                    <a:pt x="287" y="464"/>
                  </a:lnTo>
                  <a:lnTo>
                    <a:pt x="278" y="471"/>
                  </a:lnTo>
                  <a:lnTo>
                    <a:pt x="276" y="473"/>
                  </a:lnTo>
                  <a:lnTo>
                    <a:pt x="274" y="473"/>
                  </a:lnTo>
                  <a:lnTo>
                    <a:pt x="267" y="473"/>
                  </a:lnTo>
                  <a:lnTo>
                    <a:pt x="260" y="473"/>
                  </a:lnTo>
                  <a:lnTo>
                    <a:pt x="251" y="473"/>
                  </a:lnTo>
                  <a:lnTo>
                    <a:pt x="244" y="471"/>
                  </a:lnTo>
                  <a:lnTo>
                    <a:pt x="240" y="471"/>
                  </a:lnTo>
                  <a:lnTo>
                    <a:pt x="233" y="471"/>
                  </a:lnTo>
                  <a:lnTo>
                    <a:pt x="229" y="471"/>
                  </a:lnTo>
                  <a:lnTo>
                    <a:pt x="222" y="471"/>
                  </a:lnTo>
                  <a:lnTo>
                    <a:pt x="215" y="471"/>
                  </a:lnTo>
                  <a:lnTo>
                    <a:pt x="211" y="471"/>
                  </a:lnTo>
                  <a:lnTo>
                    <a:pt x="204" y="471"/>
                  </a:lnTo>
                  <a:lnTo>
                    <a:pt x="197" y="468"/>
                  </a:lnTo>
                  <a:lnTo>
                    <a:pt x="191" y="468"/>
                  </a:lnTo>
                  <a:lnTo>
                    <a:pt x="184" y="466"/>
                  </a:lnTo>
                  <a:lnTo>
                    <a:pt x="177" y="466"/>
                  </a:lnTo>
                  <a:lnTo>
                    <a:pt x="166" y="466"/>
                  </a:lnTo>
                  <a:lnTo>
                    <a:pt x="157" y="464"/>
                  </a:lnTo>
                  <a:lnTo>
                    <a:pt x="148" y="464"/>
                  </a:lnTo>
                  <a:lnTo>
                    <a:pt x="141" y="464"/>
                  </a:lnTo>
                  <a:lnTo>
                    <a:pt x="137" y="464"/>
                  </a:lnTo>
                  <a:lnTo>
                    <a:pt x="150" y="408"/>
                  </a:lnTo>
                  <a:lnTo>
                    <a:pt x="157" y="408"/>
                  </a:lnTo>
                  <a:lnTo>
                    <a:pt x="161" y="408"/>
                  </a:lnTo>
                  <a:lnTo>
                    <a:pt x="173" y="408"/>
                  </a:lnTo>
                  <a:lnTo>
                    <a:pt x="177" y="406"/>
                  </a:lnTo>
                  <a:lnTo>
                    <a:pt x="184" y="406"/>
                  </a:lnTo>
                  <a:lnTo>
                    <a:pt x="191" y="406"/>
                  </a:lnTo>
                  <a:lnTo>
                    <a:pt x="197" y="406"/>
                  </a:lnTo>
                  <a:lnTo>
                    <a:pt x="202" y="403"/>
                  </a:lnTo>
                  <a:lnTo>
                    <a:pt x="211" y="403"/>
                  </a:lnTo>
                  <a:lnTo>
                    <a:pt x="217" y="401"/>
                  </a:lnTo>
                  <a:lnTo>
                    <a:pt x="224" y="401"/>
                  </a:lnTo>
                  <a:lnTo>
                    <a:pt x="231" y="397"/>
                  </a:lnTo>
                  <a:lnTo>
                    <a:pt x="238" y="394"/>
                  </a:lnTo>
                  <a:lnTo>
                    <a:pt x="244" y="392"/>
                  </a:lnTo>
                  <a:lnTo>
                    <a:pt x="251" y="390"/>
                  </a:lnTo>
                  <a:lnTo>
                    <a:pt x="258" y="388"/>
                  </a:lnTo>
                  <a:lnTo>
                    <a:pt x="265" y="383"/>
                  </a:lnTo>
                  <a:lnTo>
                    <a:pt x="271" y="381"/>
                  </a:lnTo>
                  <a:lnTo>
                    <a:pt x="276" y="376"/>
                  </a:lnTo>
                  <a:lnTo>
                    <a:pt x="283" y="372"/>
                  </a:lnTo>
                  <a:lnTo>
                    <a:pt x="287" y="365"/>
                  </a:lnTo>
                  <a:lnTo>
                    <a:pt x="291" y="361"/>
                  </a:lnTo>
                  <a:lnTo>
                    <a:pt x="296" y="354"/>
                  </a:lnTo>
                  <a:lnTo>
                    <a:pt x="298" y="347"/>
                  </a:lnTo>
                  <a:lnTo>
                    <a:pt x="300" y="341"/>
                  </a:lnTo>
                  <a:lnTo>
                    <a:pt x="303" y="334"/>
                  </a:lnTo>
                  <a:lnTo>
                    <a:pt x="305" y="329"/>
                  </a:lnTo>
                  <a:lnTo>
                    <a:pt x="305" y="318"/>
                  </a:lnTo>
                  <a:lnTo>
                    <a:pt x="305" y="314"/>
                  </a:lnTo>
                  <a:lnTo>
                    <a:pt x="303" y="305"/>
                  </a:lnTo>
                  <a:lnTo>
                    <a:pt x="300" y="300"/>
                  </a:lnTo>
                  <a:lnTo>
                    <a:pt x="296" y="289"/>
                  </a:lnTo>
                  <a:lnTo>
                    <a:pt x="289" y="284"/>
                  </a:lnTo>
                  <a:lnTo>
                    <a:pt x="280" y="276"/>
                  </a:lnTo>
                  <a:lnTo>
                    <a:pt x="271" y="273"/>
                  </a:lnTo>
                  <a:lnTo>
                    <a:pt x="265" y="271"/>
                  </a:lnTo>
                  <a:lnTo>
                    <a:pt x="260" y="271"/>
                  </a:lnTo>
                  <a:lnTo>
                    <a:pt x="253" y="271"/>
                  </a:lnTo>
                  <a:lnTo>
                    <a:pt x="249" y="271"/>
                  </a:lnTo>
                  <a:lnTo>
                    <a:pt x="240" y="271"/>
                  </a:lnTo>
                  <a:lnTo>
                    <a:pt x="235" y="271"/>
                  </a:lnTo>
                  <a:lnTo>
                    <a:pt x="229" y="271"/>
                  </a:lnTo>
                  <a:lnTo>
                    <a:pt x="222" y="273"/>
                  </a:lnTo>
                  <a:lnTo>
                    <a:pt x="215" y="273"/>
                  </a:lnTo>
                  <a:lnTo>
                    <a:pt x="211" y="273"/>
                  </a:lnTo>
                  <a:lnTo>
                    <a:pt x="204" y="273"/>
                  </a:lnTo>
                  <a:lnTo>
                    <a:pt x="200" y="276"/>
                  </a:lnTo>
                  <a:lnTo>
                    <a:pt x="193" y="276"/>
                  </a:lnTo>
                  <a:lnTo>
                    <a:pt x="186" y="278"/>
                  </a:lnTo>
                  <a:lnTo>
                    <a:pt x="182" y="278"/>
                  </a:lnTo>
                  <a:lnTo>
                    <a:pt x="177" y="280"/>
                  </a:lnTo>
                  <a:lnTo>
                    <a:pt x="168" y="282"/>
                  </a:lnTo>
                  <a:lnTo>
                    <a:pt x="164" y="284"/>
                  </a:lnTo>
                  <a:lnTo>
                    <a:pt x="157" y="284"/>
                  </a:lnTo>
                  <a:lnTo>
                    <a:pt x="148" y="287"/>
                  </a:lnTo>
                  <a:lnTo>
                    <a:pt x="141" y="287"/>
                  </a:lnTo>
                  <a:lnTo>
                    <a:pt x="132" y="287"/>
                  </a:lnTo>
                  <a:lnTo>
                    <a:pt x="123" y="284"/>
                  </a:lnTo>
                  <a:lnTo>
                    <a:pt x="114" y="284"/>
                  </a:lnTo>
                  <a:lnTo>
                    <a:pt x="105" y="282"/>
                  </a:lnTo>
                  <a:lnTo>
                    <a:pt x="96" y="280"/>
                  </a:lnTo>
                  <a:lnTo>
                    <a:pt x="87" y="276"/>
                  </a:lnTo>
                  <a:lnTo>
                    <a:pt x="78" y="273"/>
                  </a:lnTo>
                  <a:lnTo>
                    <a:pt x="67" y="269"/>
                  </a:lnTo>
                  <a:lnTo>
                    <a:pt x="61" y="264"/>
                  </a:lnTo>
                  <a:lnTo>
                    <a:pt x="52" y="258"/>
                  </a:lnTo>
                  <a:lnTo>
                    <a:pt x="43" y="253"/>
                  </a:lnTo>
                  <a:lnTo>
                    <a:pt x="36" y="246"/>
                  </a:lnTo>
                  <a:lnTo>
                    <a:pt x="29" y="237"/>
                  </a:lnTo>
                  <a:lnTo>
                    <a:pt x="22" y="228"/>
                  </a:lnTo>
                  <a:lnTo>
                    <a:pt x="16" y="219"/>
                  </a:lnTo>
                  <a:lnTo>
                    <a:pt x="11" y="208"/>
                  </a:lnTo>
                  <a:lnTo>
                    <a:pt x="7" y="199"/>
                  </a:lnTo>
                  <a:lnTo>
                    <a:pt x="2" y="188"/>
                  </a:lnTo>
                  <a:lnTo>
                    <a:pt x="2" y="179"/>
                  </a:lnTo>
                  <a:lnTo>
                    <a:pt x="0" y="168"/>
                  </a:lnTo>
                  <a:lnTo>
                    <a:pt x="2" y="157"/>
                  </a:lnTo>
                  <a:lnTo>
                    <a:pt x="2" y="150"/>
                  </a:lnTo>
                  <a:lnTo>
                    <a:pt x="2" y="143"/>
                  </a:lnTo>
                  <a:lnTo>
                    <a:pt x="2" y="139"/>
                  </a:lnTo>
                  <a:lnTo>
                    <a:pt x="4" y="132"/>
                  </a:lnTo>
                  <a:lnTo>
                    <a:pt x="4" y="127"/>
                  </a:lnTo>
                  <a:lnTo>
                    <a:pt x="7" y="121"/>
                  </a:lnTo>
                  <a:lnTo>
                    <a:pt x="11" y="114"/>
                  </a:lnTo>
                  <a:lnTo>
                    <a:pt x="13" y="110"/>
                  </a:lnTo>
                  <a:lnTo>
                    <a:pt x="16" y="103"/>
                  </a:lnTo>
                  <a:lnTo>
                    <a:pt x="20" y="96"/>
                  </a:lnTo>
                  <a:lnTo>
                    <a:pt x="25" y="92"/>
                  </a:lnTo>
                  <a:lnTo>
                    <a:pt x="29" y="87"/>
                  </a:lnTo>
                  <a:lnTo>
                    <a:pt x="34" y="80"/>
                  </a:lnTo>
                  <a:lnTo>
                    <a:pt x="38" y="76"/>
                  </a:lnTo>
                  <a:lnTo>
                    <a:pt x="45" y="69"/>
                  </a:lnTo>
                  <a:lnTo>
                    <a:pt x="52" y="65"/>
                  </a:lnTo>
                  <a:lnTo>
                    <a:pt x="56" y="58"/>
                  </a:lnTo>
                  <a:lnTo>
                    <a:pt x="63" y="53"/>
                  </a:lnTo>
                  <a:lnTo>
                    <a:pt x="67" y="49"/>
                  </a:lnTo>
                  <a:lnTo>
                    <a:pt x="74" y="45"/>
                  </a:lnTo>
                  <a:lnTo>
                    <a:pt x="81" y="40"/>
                  </a:lnTo>
                  <a:lnTo>
                    <a:pt x="87" y="36"/>
                  </a:lnTo>
                  <a:lnTo>
                    <a:pt x="92" y="33"/>
                  </a:lnTo>
                  <a:lnTo>
                    <a:pt x="99" y="29"/>
                  </a:lnTo>
                  <a:lnTo>
                    <a:pt x="105" y="24"/>
                  </a:lnTo>
                  <a:lnTo>
                    <a:pt x="110" y="22"/>
                  </a:lnTo>
                  <a:lnTo>
                    <a:pt x="117" y="20"/>
                  </a:lnTo>
                  <a:lnTo>
                    <a:pt x="123" y="18"/>
                  </a:lnTo>
                  <a:lnTo>
                    <a:pt x="128" y="13"/>
                  </a:lnTo>
                  <a:lnTo>
                    <a:pt x="135" y="13"/>
                  </a:lnTo>
                  <a:lnTo>
                    <a:pt x="139" y="11"/>
                  </a:lnTo>
                  <a:lnTo>
                    <a:pt x="146" y="11"/>
                  </a:lnTo>
                  <a:lnTo>
                    <a:pt x="155" y="6"/>
                  </a:lnTo>
                  <a:lnTo>
                    <a:pt x="164" y="4"/>
                  </a:lnTo>
                  <a:lnTo>
                    <a:pt x="173" y="2"/>
                  </a:lnTo>
                  <a:lnTo>
                    <a:pt x="179" y="2"/>
                  </a:lnTo>
                  <a:lnTo>
                    <a:pt x="184" y="0"/>
                  </a:lnTo>
                  <a:lnTo>
                    <a:pt x="188" y="0"/>
                  </a:lnTo>
                  <a:lnTo>
                    <a:pt x="191" y="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3" name="Freeform 83"/>
            <p:cNvSpPr>
              <a:spLocks/>
            </p:cNvSpPr>
            <p:nvPr/>
          </p:nvSpPr>
          <p:spPr bwMode="auto">
            <a:xfrm>
              <a:off x="2830" y="1899"/>
              <a:ext cx="406" cy="581"/>
            </a:xfrm>
            <a:custGeom>
              <a:avLst/>
              <a:gdLst>
                <a:gd name="T0" fmla="*/ 159 w 406"/>
                <a:gd name="T1" fmla="*/ 59 h 581"/>
                <a:gd name="T2" fmla="*/ 101 w 406"/>
                <a:gd name="T3" fmla="*/ 83 h 581"/>
                <a:gd name="T4" fmla="*/ 47 w 406"/>
                <a:gd name="T5" fmla="*/ 140 h 581"/>
                <a:gd name="T6" fmla="*/ 29 w 406"/>
                <a:gd name="T7" fmla="*/ 205 h 581"/>
                <a:gd name="T8" fmla="*/ 74 w 406"/>
                <a:gd name="T9" fmla="*/ 276 h 581"/>
                <a:gd name="T10" fmla="*/ 135 w 406"/>
                <a:gd name="T11" fmla="*/ 297 h 581"/>
                <a:gd name="T12" fmla="*/ 197 w 406"/>
                <a:gd name="T13" fmla="*/ 290 h 581"/>
                <a:gd name="T14" fmla="*/ 251 w 406"/>
                <a:gd name="T15" fmla="*/ 283 h 581"/>
                <a:gd name="T16" fmla="*/ 303 w 406"/>
                <a:gd name="T17" fmla="*/ 310 h 581"/>
                <a:gd name="T18" fmla="*/ 332 w 406"/>
                <a:gd name="T19" fmla="*/ 366 h 581"/>
                <a:gd name="T20" fmla="*/ 301 w 406"/>
                <a:gd name="T21" fmla="*/ 433 h 581"/>
                <a:gd name="T22" fmla="*/ 236 w 406"/>
                <a:gd name="T23" fmla="*/ 458 h 581"/>
                <a:gd name="T24" fmla="*/ 166 w 406"/>
                <a:gd name="T25" fmla="*/ 465 h 581"/>
                <a:gd name="T26" fmla="*/ 211 w 406"/>
                <a:gd name="T27" fmla="*/ 492 h 581"/>
                <a:gd name="T28" fmla="*/ 276 w 406"/>
                <a:gd name="T29" fmla="*/ 483 h 581"/>
                <a:gd name="T30" fmla="*/ 312 w 406"/>
                <a:gd name="T31" fmla="*/ 460 h 581"/>
                <a:gd name="T32" fmla="*/ 368 w 406"/>
                <a:gd name="T33" fmla="*/ 402 h 581"/>
                <a:gd name="T34" fmla="*/ 372 w 406"/>
                <a:gd name="T35" fmla="*/ 335 h 581"/>
                <a:gd name="T36" fmla="*/ 399 w 406"/>
                <a:gd name="T37" fmla="*/ 305 h 581"/>
                <a:gd name="T38" fmla="*/ 406 w 406"/>
                <a:gd name="T39" fmla="*/ 355 h 581"/>
                <a:gd name="T40" fmla="*/ 397 w 406"/>
                <a:gd name="T41" fmla="*/ 404 h 581"/>
                <a:gd name="T42" fmla="*/ 368 w 406"/>
                <a:gd name="T43" fmla="*/ 456 h 581"/>
                <a:gd name="T44" fmla="*/ 357 w 406"/>
                <a:gd name="T45" fmla="*/ 563 h 581"/>
                <a:gd name="T46" fmla="*/ 224 w 406"/>
                <a:gd name="T47" fmla="*/ 530 h 581"/>
                <a:gd name="T48" fmla="*/ 159 w 406"/>
                <a:gd name="T49" fmla="*/ 530 h 581"/>
                <a:gd name="T50" fmla="*/ 114 w 406"/>
                <a:gd name="T51" fmla="*/ 519 h 581"/>
                <a:gd name="T52" fmla="*/ 188 w 406"/>
                <a:gd name="T53" fmla="*/ 424 h 581"/>
                <a:gd name="T54" fmla="*/ 242 w 406"/>
                <a:gd name="T55" fmla="*/ 420 h 581"/>
                <a:gd name="T56" fmla="*/ 283 w 406"/>
                <a:gd name="T57" fmla="*/ 391 h 581"/>
                <a:gd name="T58" fmla="*/ 274 w 406"/>
                <a:gd name="T59" fmla="*/ 326 h 581"/>
                <a:gd name="T60" fmla="*/ 227 w 406"/>
                <a:gd name="T61" fmla="*/ 317 h 581"/>
                <a:gd name="T62" fmla="*/ 166 w 406"/>
                <a:gd name="T63" fmla="*/ 326 h 581"/>
                <a:gd name="T64" fmla="*/ 108 w 406"/>
                <a:gd name="T65" fmla="*/ 328 h 581"/>
                <a:gd name="T66" fmla="*/ 36 w 406"/>
                <a:gd name="T67" fmla="*/ 290 h 581"/>
                <a:gd name="T68" fmla="*/ 9 w 406"/>
                <a:gd name="T69" fmla="*/ 236 h 581"/>
                <a:gd name="T70" fmla="*/ 2 w 406"/>
                <a:gd name="T71" fmla="*/ 182 h 581"/>
                <a:gd name="T72" fmla="*/ 18 w 406"/>
                <a:gd name="T73" fmla="*/ 128 h 581"/>
                <a:gd name="T74" fmla="*/ 56 w 406"/>
                <a:gd name="T75" fmla="*/ 81 h 581"/>
                <a:gd name="T76" fmla="*/ 130 w 406"/>
                <a:gd name="T77" fmla="*/ 39 h 581"/>
                <a:gd name="T78" fmla="*/ 184 w 406"/>
                <a:gd name="T79" fmla="*/ 27 h 581"/>
                <a:gd name="T80" fmla="*/ 244 w 406"/>
                <a:gd name="T81" fmla="*/ 30 h 581"/>
                <a:gd name="T82" fmla="*/ 202 w 406"/>
                <a:gd name="T83" fmla="*/ 124 h 581"/>
                <a:gd name="T84" fmla="*/ 141 w 406"/>
                <a:gd name="T85" fmla="*/ 137 h 581"/>
                <a:gd name="T86" fmla="*/ 123 w 406"/>
                <a:gd name="T87" fmla="*/ 200 h 581"/>
                <a:gd name="T88" fmla="*/ 182 w 406"/>
                <a:gd name="T89" fmla="*/ 214 h 581"/>
                <a:gd name="T90" fmla="*/ 247 w 406"/>
                <a:gd name="T91" fmla="*/ 202 h 581"/>
                <a:gd name="T92" fmla="*/ 305 w 406"/>
                <a:gd name="T93" fmla="*/ 205 h 581"/>
                <a:gd name="T94" fmla="*/ 368 w 406"/>
                <a:gd name="T95" fmla="*/ 245 h 581"/>
                <a:gd name="T96" fmla="*/ 383 w 406"/>
                <a:gd name="T97" fmla="*/ 288 h 581"/>
                <a:gd name="T98" fmla="*/ 332 w 406"/>
                <a:gd name="T99" fmla="*/ 263 h 581"/>
                <a:gd name="T100" fmla="*/ 278 w 406"/>
                <a:gd name="T101" fmla="*/ 238 h 581"/>
                <a:gd name="T102" fmla="*/ 209 w 406"/>
                <a:gd name="T103" fmla="*/ 243 h 581"/>
                <a:gd name="T104" fmla="*/ 155 w 406"/>
                <a:gd name="T105" fmla="*/ 243 h 581"/>
                <a:gd name="T106" fmla="*/ 101 w 406"/>
                <a:gd name="T107" fmla="*/ 220 h 581"/>
                <a:gd name="T108" fmla="*/ 83 w 406"/>
                <a:gd name="T109" fmla="*/ 164 h 581"/>
                <a:gd name="T110" fmla="*/ 121 w 406"/>
                <a:gd name="T111" fmla="*/ 113 h 581"/>
                <a:gd name="T112" fmla="*/ 197 w 406"/>
                <a:gd name="T113" fmla="*/ 86 h 5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6"/>
                <a:gd name="T172" fmla="*/ 0 h 581"/>
                <a:gd name="T173" fmla="*/ 406 w 406"/>
                <a:gd name="T174" fmla="*/ 581 h 5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6" h="581">
                  <a:moveTo>
                    <a:pt x="197" y="61"/>
                  </a:moveTo>
                  <a:lnTo>
                    <a:pt x="195" y="59"/>
                  </a:lnTo>
                  <a:lnTo>
                    <a:pt x="193" y="57"/>
                  </a:lnTo>
                  <a:lnTo>
                    <a:pt x="191" y="57"/>
                  </a:lnTo>
                  <a:lnTo>
                    <a:pt x="184" y="57"/>
                  </a:lnTo>
                  <a:lnTo>
                    <a:pt x="177" y="57"/>
                  </a:lnTo>
                  <a:lnTo>
                    <a:pt x="168" y="57"/>
                  </a:lnTo>
                  <a:lnTo>
                    <a:pt x="159" y="59"/>
                  </a:lnTo>
                  <a:lnTo>
                    <a:pt x="146" y="61"/>
                  </a:lnTo>
                  <a:lnTo>
                    <a:pt x="137" y="66"/>
                  </a:lnTo>
                  <a:lnTo>
                    <a:pt x="130" y="66"/>
                  </a:lnTo>
                  <a:lnTo>
                    <a:pt x="123" y="68"/>
                  </a:lnTo>
                  <a:lnTo>
                    <a:pt x="119" y="72"/>
                  </a:lnTo>
                  <a:lnTo>
                    <a:pt x="112" y="74"/>
                  </a:lnTo>
                  <a:lnTo>
                    <a:pt x="108" y="79"/>
                  </a:lnTo>
                  <a:lnTo>
                    <a:pt x="101" y="83"/>
                  </a:lnTo>
                  <a:lnTo>
                    <a:pt x="94" y="86"/>
                  </a:lnTo>
                  <a:lnTo>
                    <a:pt x="92" y="92"/>
                  </a:lnTo>
                  <a:lnTo>
                    <a:pt x="81" y="101"/>
                  </a:lnTo>
                  <a:lnTo>
                    <a:pt x="70" y="110"/>
                  </a:lnTo>
                  <a:lnTo>
                    <a:pt x="61" y="119"/>
                  </a:lnTo>
                  <a:lnTo>
                    <a:pt x="54" y="131"/>
                  </a:lnTo>
                  <a:lnTo>
                    <a:pt x="49" y="133"/>
                  </a:lnTo>
                  <a:lnTo>
                    <a:pt x="47" y="140"/>
                  </a:lnTo>
                  <a:lnTo>
                    <a:pt x="43" y="144"/>
                  </a:lnTo>
                  <a:lnTo>
                    <a:pt x="38" y="153"/>
                  </a:lnTo>
                  <a:lnTo>
                    <a:pt x="36" y="160"/>
                  </a:lnTo>
                  <a:lnTo>
                    <a:pt x="31" y="169"/>
                  </a:lnTo>
                  <a:lnTo>
                    <a:pt x="29" y="178"/>
                  </a:lnTo>
                  <a:lnTo>
                    <a:pt x="29" y="187"/>
                  </a:lnTo>
                  <a:lnTo>
                    <a:pt x="27" y="196"/>
                  </a:lnTo>
                  <a:lnTo>
                    <a:pt x="29" y="205"/>
                  </a:lnTo>
                  <a:lnTo>
                    <a:pt x="29" y="216"/>
                  </a:lnTo>
                  <a:lnTo>
                    <a:pt x="31" y="225"/>
                  </a:lnTo>
                  <a:lnTo>
                    <a:pt x="36" y="234"/>
                  </a:lnTo>
                  <a:lnTo>
                    <a:pt x="43" y="245"/>
                  </a:lnTo>
                  <a:lnTo>
                    <a:pt x="47" y="254"/>
                  </a:lnTo>
                  <a:lnTo>
                    <a:pt x="58" y="263"/>
                  </a:lnTo>
                  <a:lnTo>
                    <a:pt x="67" y="270"/>
                  </a:lnTo>
                  <a:lnTo>
                    <a:pt x="74" y="276"/>
                  </a:lnTo>
                  <a:lnTo>
                    <a:pt x="83" y="283"/>
                  </a:lnTo>
                  <a:lnTo>
                    <a:pt x="92" y="288"/>
                  </a:lnTo>
                  <a:lnTo>
                    <a:pt x="97" y="292"/>
                  </a:lnTo>
                  <a:lnTo>
                    <a:pt x="105" y="294"/>
                  </a:lnTo>
                  <a:lnTo>
                    <a:pt x="112" y="294"/>
                  </a:lnTo>
                  <a:lnTo>
                    <a:pt x="119" y="297"/>
                  </a:lnTo>
                  <a:lnTo>
                    <a:pt x="126" y="297"/>
                  </a:lnTo>
                  <a:lnTo>
                    <a:pt x="135" y="297"/>
                  </a:lnTo>
                  <a:lnTo>
                    <a:pt x="144" y="297"/>
                  </a:lnTo>
                  <a:lnTo>
                    <a:pt x="153" y="297"/>
                  </a:lnTo>
                  <a:lnTo>
                    <a:pt x="162" y="294"/>
                  </a:lnTo>
                  <a:lnTo>
                    <a:pt x="173" y="294"/>
                  </a:lnTo>
                  <a:lnTo>
                    <a:pt x="177" y="292"/>
                  </a:lnTo>
                  <a:lnTo>
                    <a:pt x="184" y="292"/>
                  </a:lnTo>
                  <a:lnTo>
                    <a:pt x="191" y="290"/>
                  </a:lnTo>
                  <a:lnTo>
                    <a:pt x="197" y="290"/>
                  </a:lnTo>
                  <a:lnTo>
                    <a:pt x="202" y="288"/>
                  </a:lnTo>
                  <a:lnTo>
                    <a:pt x="209" y="288"/>
                  </a:lnTo>
                  <a:lnTo>
                    <a:pt x="213" y="285"/>
                  </a:lnTo>
                  <a:lnTo>
                    <a:pt x="220" y="285"/>
                  </a:lnTo>
                  <a:lnTo>
                    <a:pt x="229" y="285"/>
                  </a:lnTo>
                  <a:lnTo>
                    <a:pt x="238" y="285"/>
                  </a:lnTo>
                  <a:lnTo>
                    <a:pt x="244" y="283"/>
                  </a:lnTo>
                  <a:lnTo>
                    <a:pt x="251" y="283"/>
                  </a:lnTo>
                  <a:lnTo>
                    <a:pt x="256" y="285"/>
                  </a:lnTo>
                  <a:lnTo>
                    <a:pt x="262" y="288"/>
                  </a:lnTo>
                  <a:lnTo>
                    <a:pt x="271" y="290"/>
                  </a:lnTo>
                  <a:lnTo>
                    <a:pt x="280" y="294"/>
                  </a:lnTo>
                  <a:lnTo>
                    <a:pt x="285" y="297"/>
                  </a:lnTo>
                  <a:lnTo>
                    <a:pt x="289" y="301"/>
                  </a:lnTo>
                  <a:lnTo>
                    <a:pt x="296" y="305"/>
                  </a:lnTo>
                  <a:lnTo>
                    <a:pt x="303" y="310"/>
                  </a:lnTo>
                  <a:lnTo>
                    <a:pt x="307" y="312"/>
                  </a:lnTo>
                  <a:lnTo>
                    <a:pt x="314" y="319"/>
                  </a:lnTo>
                  <a:lnTo>
                    <a:pt x="316" y="323"/>
                  </a:lnTo>
                  <a:lnTo>
                    <a:pt x="323" y="332"/>
                  </a:lnTo>
                  <a:lnTo>
                    <a:pt x="325" y="339"/>
                  </a:lnTo>
                  <a:lnTo>
                    <a:pt x="327" y="348"/>
                  </a:lnTo>
                  <a:lnTo>
                    <a:pt x="330" y="357"/>
                  </a:lnTo>
                  <a:lnTo>
                    <a:pt x="332" y="366"/>
                  </a:lnTo>
                  <a:lnTo>
                    <a:pt x="330" y="375"/>
                  </a:lnTo>
                  <a:lnTo>
                    <a:pt x="330" y="384"/>
                  </a:lnTo>
                  <a:lnTo>
                    <a:pt x="327" y="393"/>
                  </a:lnTo>
                  <a:lnTo>
                    <a:pt x="325" y="402"/>
                  </a:lnTo>
                  <a:lnTo>
                    <a:pt x="321" y="411"/>
                  </a:lnTo>
                  <a:lnTo>
                    <a:pt x="314" y="418"/>
                  </a:lnTo>
                  <a:lnTo>
                    <a:pt x="307" y="427"/>
                  </a:lnTo>
                  <a:lnTo>
                    <a:pt x="301" y="433"/>
                  </a:lnTo>
                  <a:lnTo>
                    <a:pt x="289" y="438"/>
                  </a:lnTo>
                  <a:lnTo>
                    <a:pt x="280" y="442"/>
                  </a:lnTo>
                  <a:lnTo>
                    <a:pt x="269" y="447"/>
                  </a:lnTo>
                  <a:lnTo>
                    <a:pt x="260" y="451"/>
                  </a:lnTo>
                  <a:lnTo>
                    <a:pt x="253" y="454"/>
                  </a:lnTo>
                  <a:lnTo>
                    <a:pt x="247" y="454"/>
                  </a:lnTo>
                  <a:lnTo>
                    <a:pt x="240" y="456"/>
                  </a:lnTo>
                  <a:lnTo>
                    <a:pt x="236" y="458"/>
                  </a:lnTo>
                  <a:lnTo>
                    <a:pt x="224" y="460"/>
                  </a:lnTo>
                  <a:lnTo>
                    <a:pt x="215" y="462"/>
                  </a:lnTo>
                  <a:lnTo>
                    <a:pt x="204" y="462"/>
                  </a:lnTo>
                  <a:lnTo>
                    <a:pt x="195" y="465"/>
                  </a:lnTo>
                  <a:lnTo>
                    <a:pt x="184" y="465"/>
                  </a:lnTo>
                  <a:lnTo>
                    <a:pt x="177" y="465"/>
                  </a:lnTo>
                  <a:lnTo>
                    <a:pt x="170" y="465"/>
                  </a:lnTo>
                  <a:lnTo>
                    <a:pt x="166" y="465"/>
                  </a:lnTo>
                  <a:lnTo>
                    <a:pt x="164" y="465"/>
                  </a:lnTo>
                  <a:lnTo>
                    <a:pt x="164" y="467"/>
                  </a:lnTo>
                  <a:lnTo>
                    <a:pt x="162" y="487"/>
                  </a:lnTo>
                  <a:lnTo>
                    <a:pt x="170" y="489"/>
                  </a:lnTo>
                  <a:lnTo>
                    <a:pt x="182" y="492"/>
                  </a:lnTo>
                  <a:lnTo>
                    <a:pt x="191" y="492"/>
                  </a:lnTo>
                  <a:lnTo>
                    <a:pt x="202" y="492"/>
                  </a:lnTo>
                  <a:lnTo>
                    <a:pt x="211" y="492"/>
                  </a:lnTo>
                  <a:lnTo>
                    <a:pt x="222" y="492"/>
                  </a:lnTo>
                  <a:lnTo>
                    <a:pt x="231" y="492"/>
                  </a:lnTo>
                  <a:lnTo>
                    <a:pt x="240" y="492"/>
                  </a:lnTo>
                  <a:lnTo>
                    <a:pt x="249" y="489"/>
                  </a:lnTo>
                  <a:lnTo>
                    <a:pt x="256" y="487"/>
                  </a:lnTo>
                  <a:lnTo>
                    <a:pt x="262" y="485"/>
                  </a:lnTo>
                  <a:lnTo>
                    <a:pt x="271" y="485"/>
                  </a:lnTo>
                  <a:lnTo>
                    <a:pt x="276" y="483"/>
                  </a:lnTo>
                  <a:lnTo>
                    <a:pt x="283" y="480"/>
                  </a:lnTo>
                  <a:lnTo>
                    <a:pt x="285" y="480"/>
                  </a:lnTo>
                  <a:lnTo>
                    <a:pt x="289" y="480"/>
                  </a:lnTo>
                  <a:lnTo>
                    <a:pt x="292" y="476"/>
                  </a:lnTo>
                  <a:lnTo>
                    <a:pt x="294" y="474"/>
                  </a:lnTo>
                  <a:lnTo>
                    <a:pt x="301" y="469"/>
                  </a:lnTo>
                  <a:lnTo>
                    <a:pt x="305" y="467"/>
                  </a:lnTo>
                  <a:lnTo>
                    <a:pt x="312" y="460"/>
                  </a:lnTo>
                  <a:lnTo>
                    <a:pt x="318" y="456"/>
                  </a:lnTo>
                  <a:lnTo>
                    <a:pt x="327" y="449"/>
                  </a:lnTo>
                  <a:lnTo>
                    <a:pt x="334" y="442"/>
                  </a:lnTo>
                  <a:lnTo>
                    <a:pt x="341" y="436"/>
                  </a:lnTo>
                  <a:lnTo>
                    <a:pt x="348" y="427"/>
                  </a:lnTo>
                  <a:lnTo>
                    <a:pt x="354" y="420"/>
                  </a:lnTo>
                  <a:lnTo>
                    <a:pt x="361" y="411"/>
                  </a:lnTo>
                  <a:lnTo>
                    <a:pt x="368" y="402"/>
                  </a:lnTo>
                  <a:lnTo>
                    <a:pt x="370" y="393"/>
                  </a:lnTo>
                  <a:lnTo>
                    <a:pt x="375" y="384"/>
                  </a:lnTo>
                  <a:lnTo>
                    <a:pt x="377" y="375"/>
                  </a:lnTo>
                  <a:lnTo>
                    <a:pt x="377" y="366"/>
                  </a:lnTo>
                  <a:lnTo>
                    <a:pt x="377" y="359"/>
                  </a:lnTo>
                  <a:lnTo>
                    <a:pt x="377" y="350"/>
                  </a:lnTo>
                  <a:lnTo>
                    <a:pt x="375" y="344"/>
                  </a:lnTo>
                  <a:lnTo>
                    <a:pt x="372" y="335"/>
                  </a:lnTo>
                  <a:lnTo>
                    <a:pt x="372" y="328"/>
                  </a:lnTo>
                  <a:lnTo>
                    <a:pt x="370" y="319"/>
                  </a:lnTo>
                  <a:lnTo>
                    <a:pt x="368" y="312"/>
                  </a:lnTo>
                  <a:lnTo>
                    <a:pt x="372" y="310"/>
                  </a:lnTo>
                  <a:lnTo>
                    <a:pt x="381" y="308"/>
                  </a:lnTo>
                  <a:lnTo>
                    <a:pt x="388" y="303"/>
                  </a:lnTo>
                  <a:lnTo>
                    <a:pt x="397" y="299"/>
                  </a:lnTo>
                  <a:lnTo>
                    <a:pt x="399" y="305"/>
                  </a:lnTo>
                  <a:lnTo>
                    <a:pt x="399" y="312"/>
                  </a:lnTo>
                  <a:lnTo>
                    <a:pt x="401" y="319"/>
                  </a:lnTo>
                  <a:lnTo>
                    <a:pt x="404" y="323"/>
                  </a:lnTo>
                  <a:lnTo>
                    <a:pt x="404" y="330"/>
                  </a:lnTo>
                  <a:lnTo>
                    <a:pt x="406" y="337"/>
                  </a:lnTo>
                  <a:lnTo>
                    <a:pt x="406" y="344"/>
                  </a:lnTo>
                  <a:lnTo>
                    <a:pt x="406" y="350"/>
                  </a:lnTo>
                  <a:lnTo>
                    <a:pt x="406" y="355"/>
                  </a:lnTo>
                  <a:lnTo>
                    <a:pt x="406" y="362"/>
                  </a:lnTo>
                  <a:lnTo>
                    <a:pt x="404" y="368"/>
                  </a:lnTo>
                  <a:lnTo>
                    <a:pt x="404" y="375"/>
                  </a:lnTo>
                  <a:lnTo>
                    <a:pt x="404" y="379"/>
                  </a:lnTo>
                  <a:lnTo>
                    <a:pt x="401" y="386"/>
                  </a:lnTo>
                  <a:lnTo>
                    <a:pt x="401" y="393"/>
                  </a:lnTo>
                  <a:lnTo>
                    <a:pt x="399" y="400"/>
                  </a:lnTo>
                  <a:lnTo>
                    <a:pt x="397" y="404"/>
                  </a:lnTo>
                  <a:lnTo>
                    <a:pt x="392" y="413"/>
                  </a:lnTo>
                  <a:lnTo>
                    <a:pt x="390" y="418"/>
                  </a:lnTo>
                  <a:lnTo>
                    <a:pt x="388" y="427"/>
                  </a:lnTo>
                  <a:lnTo>
                    <a:pt x="383" y="431"/>
                  </a:lnTo>
                  <a:lnTo>
                    <a:pt x="379" y="438"/>
                  </a:lnTo>
                  <a:lnTo>
                    <a:pt x="377" y="445"/>
                  </a:lnTo>
                  <a:lnTo>
                    <a:pt x="372" y="451"/>
                  </a:lnTo>
                  <a:lnTo>
                    <a:pt x="368" y="456"/>
                  </a:lnTo>
                  <a:lnTo>
                    <a:pt x="361" y="460"/>
                  </a:lnTo>
                  <a:lnTo>
                    <a:pt x="354" y="467"/>
                  </a:lnTo>
                  <a:lnTo>
                    <a:pt x="350" y="471"/>
                  </a:lnTo>
                  <a:lnTo>
                    <a:pt x="343" y="476"/>
                  </a:lnTo>
                  <a:lnTo>
                    <a:pt x="336" y="480"/>
                  </a:lnTo>
                  <a:lnTo>
                    <a:pt x="330" y="485"/>
                  </a:lnTo>
                  <a:lnTo>
                    <a:pt x="323" y="492"/>
                  </a:lnTo>
                  <a:lnTo>
                    <a:pt x="357" y="563"/>
                  </a:lnTo>
                  <a:lnTo>
                    <a:pt x="318" y="581"/>
                  </a:lnTo>
                  <a:lnTo>
                    <a:pt x="287" y="512"/>
                  </a:lnTo>
                  <a:lnTo>
                    <a:pt x="276" y="514"/>
                  </a:lnTo>
                  <a:lnTo>
                    <a:pt x="265" y="519"/>
                  </a:lnTo>
                  <a:lnTo>
                    <a:pt x="253" y="521"/>
                  </a:lnTo>
                  <a:lnTo>
                    <a:pt x="244" y="525"/>
                  </a:lnTo>
                  <a:lnTo>
                    <a:pt x="233" y="528"/>
                  </a:lnTo>
                  <a:lnTo>
                    <a:pt x="224" y="530"/>
                  </a:lnTo>
                  <a:lnTo>
                    <a:pt x="213" y="530"/>
                  </a:lnTo>
                  <a:lnTo>
                    <a:pt x="204" y="532"/>
                  </a:lnTo>
                  <a:lnTo>
                    <a:pt x="197" y="532"/>
                  </a:lnTo>
                  <a:lnTo>
                    <a:pt x="193" y="532"/>
                  </a:lnTo>
                  <a:lnTo>
                    <a:pt x="186" y="532"/>
                  </a:lnTo>
                  <a:lnTo>
                    <a:pt x="182" y="532"/>
                  </a:lnTo>
                  <a:lnTo>
                    <a:pt x="170" y="530"/>
                  </a:lnTo>
                  <a:lnTo>
                    <a:pt x="159" y="530"/>
                  </a:lnTo>
                  <a:lnTo>
                    <a:pt x="153" y="528"/>
                  </a:lnTo>
                  <a:lnTo>
                    <a:pt x="148" y="525"/>
                  </a:lnTo>
                  <a:lnTo>
                    <a:pt x="141" y="525"/>
                  </a:lnTo>
                  <a:lnTo>
                    <a:pt x="137" y="523"/>
                  </a:lnTo>
                  <a:lnTo>
                    <a:pt x="130" y="521"/>
                  </a:lnTo>
                  <a:lnTo>
                    <a:pt x="126" y="521"/>
                  </a:lnTo>
                  <a:lnTo>
                    <a:pt x="119" y="519"/>
                  </a:lnTo>
                  <a:lnTo>
                    <a:pt x="114" y="519"/>
                  </a:lnTo>
                  <a:lnTo>
                    <a:pt x="126" y="406"/>
                  </a:lnTo>
                  <a:lnTo>
                    <a:pt x="135" y="411"/>
                  </a:lnTo>
                  <a:lnTo>
                    <a:pt x="144" y="413"/>
                  </a:lnTo>
                  <a:lnTo>
                    <a:pt x="153" y="415"/>
                  </a:lnTo>
                  <a:lnTo>
                    <a:pt x="164" y="420"/>
                  </a:lnTo>
                  <a:lnTo>
                    <a:pt x="173" y="420"/>
                  </a:lnTo>
                  <a:lnTo>
                    <a:pt x="182" y="422"/>
                  </a:lnTo>
                  <a:lnTo>
                    <a:pt x="188" y="424"/>
                  </a:lnTo>
                  <a:lnTo>
                    <a:pt x="197" y="427"/>
                  </a:lnTo>
                  <a:lnTo>
                    <a:pt x="204" y="424"/>
                  </a:lnTo>
                  <a:lnTo>
                    <a:pt x="211" y="424"/>
                  </a:lnTo>
                  <a:lnTo>
                    <a:pt x="215" y="424"/>
                  </a:lnTo>
                  <a:lnTo>
                    <a:pt x="224" y="424"/>
                  </a:lnTo>
                  <a:lnTo>
                    <a:pt x="229" y="422"/>
                  </a:lnTo>
                  <a:lnTo>
                    <a:pt x="236" y="422"/>
                  </a:lnTo>
                  <a:lnTo>
                    <a:pt x="242" y="420"/>
                  </a:lnTo>
                  <a:lnTo>
                    <a:pt x="249" y="418"/>
                  </a:lnTo>
                  <a:lnTo>
                    <a:pt x="253" y="415"/>
                  </a:lnTo>
                  <a:lnTo>
                    <a:pt x="260" y="413"/>
                  </a:lnTo>
                  <a:lnTo>
                    <a:pt x="265" y="409"/>
                  </a:lnTo>
                  <a:lnTo>
                    <a:pt x="271" y="404"/>
                  </a:lnTo>
                  <a:lnTo>
                    <a:pt x="276" y="400"/>
                  </a:lnTo>
                  <a:lnTo>
                    <a:pt x="280" y="395"/>
                  </a:lnTo>
                  <a:lnTo>
                    <a:pt x="283" y="391"/>
                  </a:lnTo>
                  <a:lnTo>
                    <a:pt x="287" y="386"/>
                  </a:lnTo>
                  <a:lnTo>
                    <a:pt x="289" y="375"/>
                  </a:lnTo>
                  <a:lnTo>
                    <a:pt x="289" y="366"/>
                  </a:lnTo>
                  <a:lnTo>
                    <a:pt x="289" y="355"/>
                  </a:lnTo>
                  <a:lnTo>
                    <a:pt x="287" y="346"/>
                  </a:lnTo>
                  <a:lnTo>
                    <a:pt x="283" y="337"/>
                  </a:lnTo>
                  <a:lnTo>
                    <a:pt x="278" y="332"/>
                  </a:lnTo>
                  <a:lnTo>
                    <a:pt x="274" y="326"/>
                  </a:lnTo>
                  <a:lnTo>
                    <a:pt x="269" y="323"/>
                  </a:lnTo>
                  <a:lnTo>
                    <a:pt x="262" y="321"/>
                  </a:lnTo>
                  <a:lnTo>
                    <a:pt x="258" y="319"/>
                  </a:lnTo>
                  <a:lnTo>
                    <a:pt x="251" y="317"/>
                  </a:lnTo>
                  <a:lnTo>
                    <a:pt x="247" y="317"/>
                  </a:lnTo>
                  <a:lnTo>
                    <a:pt x="238" y="317"/>
                  </a:lnTo>
                  <a:lnTo>
                    <a:pt x="233" y="317"/>
                  </a:lnTo>
                  <a:lnTo>
                    <a:pt x="227" y="317"/>
                  </a:lnTo>
                  <a:lnTo>
                    <a:pt x="220" y="317"/>
                  </a:lnTo>
                  <a:lnTo>
                    <a:pt x="213" y="317"/>
                  </a:lnTo>
                  <a:lnTo>
                    <a:pt x="206" y="319"/>
                  </a:lnTo>
                  <a:lnTo>
                    <a:pt x="200" y="321"/>
                  </a:lnTo>
                  <a:lnTo>
                    <a:pt x="193" y="321"/>
                  </a:lnTo>
                  <a:lnTo>
                    <a:pt x="184" y="323"/>
                  </a:lnTo>
                  <a:lnTo>
                    <a:pt x="175" y="323"/>
                  </a:lnTo>
                  <a:lnTo>
                    <a:pt x="166" y="326"/>
                  </a:lnTo>
                  <a:lnTo>
                    <a:pt x="157" y="328"/>
                  </a:lnTo>
                  <a:lnTo>
                    <a:pt x="148" y="328"/>
                  </a:lnTo>
                  <a:lnTo>
                    <a:pt x="141" y="328"/>
                  </a:lnTo>
                  <a:lnTo>
                    <a:pt x="132" y="328"/>
                  </a:lnTo>
                  <a:lnTo>
                    <a:pt x="128" y="330"/>
                  </a:lnTo>
                  <a:lnTo>
                    <a:pt x="119" y="328"/>
                  </a:lnTo>
                  <a:lnTo>
                    <a:pt x="112" y="328"/>
                  </a:lnTo>
                  <a:lnTo>
                    <a:pt x="108" y="328"/>
                  </a:lnTo>
                  <a:lnTo>
                    <a:pt x="101" y="328"/>
                  </a:lnTo>
                  <a:lnTo>
                    <a:pt x="90" y="323"/>
                  </a:lnTo>
                  <a:lnTo>
                    <a:pt x="81" y="321"/>
                  </a:lnTo>
                  <a:lnTo>
                    <a:pt x="70" y="317"/>
                  </a:lnTo>
                  <a:lnTo>
                    <a:pt x="61" y="312"/>
                  </a:lnTo>
                  <a:lnTo>
                    <a:pt x="52" y="305"/>
                  </a:lnTo>
                  <a:lnTo>
                    <a:pt x="45" y="299"/>
                  </a:lnTo>
                  <a:lnTo>
                    <a:pt x="36" y="290"/>
                  </a:lnTo>
                  <a:lnTo>
                    <a:pt x="29" y="281"/>
                  </a:lnTo>
                  <a:lnTo>
                    <a:pt x="27" y="276"/>
                  </a:lnTo>
                  <a:lnTo>
                    <a:pt x="23" y="270"/>
                  </a:lnTo>
                  <a:lnTo>
                    <a:pt x="20" y="265"/>
                  </a:lnTo>
                  <a:lnTo>
                    <a:pt x="18" y="258"/>
                  </a:lnTo>
                  <a:lnTo>
                    <a:pt x="14" y="252"/>
                  </a:lnTo>
                  <a:lnTo>
                    <a:pt x="11" y="243"/>
                  </a:lnTo>
                  <a:lnTo>
                    <a:pt x="9" y="236"/>
                  </a:lnTo>
                  <a:lnTo>
                    <a:pt x="7" y="229"/>
                  </a:lnTo>
                  <a:lnTo>
                    <a:pt x="5" y="222"/>
                  </a:lnTo>
                  <a:lnTo>
                    <a:pt x="2" y="216"/>
                  </a:lnTo>
                  <a:lnTo>
                    <a:pt x="2" y="209"/>
                  </a:lnTo>
                  <a:lnTo>
                    <a:pt x="2" y="202"/>
                  </a:lnTo>
                  <a:lnTo>
                    <a:pt x="0" y="196"/>
                  </a:lnTo>
                  <a:lnTo>
                    <a:pt x="0" y="189"/>
                  </a:lnTo>
                  <a:lnTo>
                    <a:pt x="2" y="182"/>
                  </a:lnTo>
                  <a:lnTo>
                    <a:pt x="2" y="175"/>
                  </a:lnTo>
                  <a:lnTo>
                    <a:pt x="5" y="169"/>
                  </a:lnTo>
                  <a:lnTo>
                    <a:pt x="5" y="162"/>
                  </a:lnTo>
                  <a:lnTo>
                    <a:pt x="7" y="155"/>
                  </a:lnTo>
                  <a:lnTo>
                    <a:pt x="11" y="148"/>
                  </a:lnTo>
                  <a:lnTo>
                    <a:pt x="11" y="142"/>
                  </a:lnTo>
                  <a:lnTo>
                    <a:pt x="16" y="135"/>
                  </a:lnTo>
                  <a:lnTo>
                    <a:pt x="18" y="128"/>
                  </a:lnTo>
                  <a:lnTo>
                    <a:pt x="23" y="122"/>
                  </a:lnTo>
                  <a:lnTo>
                    <a:pt x="25" y="115"/>
                  </a:lnTo>
                  <a:lnTo>
                    <a:pt x="29" y="110"/>
                  </a:lnTo>
                  <a:lnTo>
                    <a:pt x="34" y="104"/>
                  </a:lnTo>
                  <a:lnTo>
                    <a:pt x="40" y="99"/>
                  </a:lnTo>
                  <a:lnTo>
                    <a:pt x="43" y="92"/>
                  </a:lnTo>
                  <a:lnTo>
                    <a:pt x="49" y="86"/>
                  </a:lnTo>
                  <a:lnTo>
                    <a:pt x="56" y="81"/>
                  </a:lnTo>
                  <a:lnTo>
                    <a:pt x="63" y="77"/>
                  </a:lnTo>
                  <a:lnTo>
                    <a:pt x="67" y="72"/>
                  </a:lnTo>
                  <a:lnTo>
                    <a:pt x="76" y="68"/>
                  </a:lnTo>
                  <a:lnTo>
                    <a:pt x="83" y="61"/>
                  </a:lnTo>
                  <a:lnTo>
                    <a:pt x="92" y="57"/>
                  </a:lnTo>
                  <a:lnTo>
                    <a:pt x="72" y="18"/>
                  </a:lnTo>
                  <a:lnTo>
                    <a:pt x="110" y="0"/>
                  </a:lnTo>
                  <a:lnTo>
                    <a:pt x="130" y="39"/>
                  </a:lnTo>
                  <a:lnTo>
                    <a:pt x="135" y="34"/>
                  </a:lnTo>
                  <a:lnTo>
                    <a:pt x="144" y="34"/>
                  </a:lnTo>
                  <a:lnTo>
                    <a:pt x="148" y="32"/>
                  </a:lnTo>
                  <a:lnTo>
                    <a:pt x="157" y="32"/>
                  </a:lnTo>
                  <a:lnTo>
                    <a:pt x="162" y="30"/>
                  </a:lnTo>
                  <a:lnTo>
                    <a:pt x="170" y="27"/>
                  </a:lnTo>
                  <a:lnTo>
                    <a:pt x="177" y="27"/>
                  </a:lnTo>
                  <a:lnTo>
                    <a:pt x="184" y="27"/>
                  </a:lnTo>
                  <a:lnTo>
                    <a:pt x="191" y="25"/>
                  </a:lnTo>
                  <a:lnTo>
                    <a:pt x="197" y="25"/>
                  </a:lnTo>
                  <a:lnTo>
                    <a:pt x="206" y="25"/>
                  </a:lnTo>
                  <a:lnTo>
                    <a:pt x="213" y="25"/>
                  </a:lnTo>
                  <a:lnTo>
                    <a:pt x="222" y="25"/>
                  </a:lnTo>
                  <a:lnTo>
                    <a:pt x="229" y="27"/>
                  </a:lnTo>
                  <a:lnTo>
                    <a:pt x="238" y="27"/>
                  </a:lnTo>
                  <a:lnTo>
                    <a:pt x="244" y="30"/>
                  </a:lnTo>
                  <a:lnTo>
                    <a:pt x="247" y="131"/>
                  </a:lnTo>
                  <a:lnTo>
                    <a:pt x="240" y="128"/>
                  </a:lnTo>
                  <a:lnTo>
                    <a:pt x="233" y="126"/>
                  </a:lnTo>
                  <a:lnTo>
                    <a:pt x="227" y="124"/>
                  </a:lnTo>
                  <a:lnTo>
                    <a:pt x="222" y="124"/>
                  </a:lnTo>
                  <a:lnTo>
                    <a:pt x="213" y="124"/>
                  </a:lnTo>
                  <a:lnTo>
                    <a:pt x="209" y="124"/>
                  </a:lnTo>
                  <a:lnTo>
                    <a:pt x="202" y="124"/>
                  </a:lnTo>
                  <a:lnTo>
                    <a:pt x="195" y="124"/>
                  </a:lnTo>
                  <a:lnTo>
                    <a:pt x="188" y="124"/>
                  </a:lnTo>
                  <a:lnTo>
                    <a:pt x="184" y="124"/>
                  </a:lnTo>
                  <a:lnTo>
                    <a:pt x="177" y="126"/>
                  </a:lnTo>
                  <a:lnTo>
                    <a:pt x="170" y="128"/>
                  </a:lnTo>
                  <a:lnTo>
                    <a:pt x="159" y="131"/>
                  </a:lnTo>
                  <a:lnTo>
                    <a:pt x="150" y="135"/>
                  </a:lnTo>
                  <a:lnTo>
                    <a:pt x="141" y="137"/>
                  </a:lnTo>
                  <a:lnTo>
                    <a:pt x="132" y="144"/>
                  </a:lnTo>
                  <a:lnTo>
                    <a:pt x="126" y="151"/>
                  </a:lnTo>
                  <a:lnTo>
                    <a:pt x="121" y="157"/>
                  </a:lnTo>
                  <a:lnTo>
                    <a:pt x="117" y="164"/>
                  </a:lnTo>
                  <a:lnTo>
                    <a:pt x="114" y="173"/>
                  </a:lnTo>
                  <a:lnTo>
                    <a:pt x="114" y="182"/>
                  </a:lnTo>
                  <a:lnTo>
                    <a:pt x="119" y="193"/>
                  </a:lnTo>
                  <a:lnTo>
                    <a:pt x="123" y="200"/>
                  </a:lnTo>
                  <a:lnTo>
                    <a:pt x="130" y="207"/>
                  </a:lnTo>
                  <a:lnTo>
                    <a:pt x="135" y="211"/>
                  </a:lnTo>
                  <a:lnTo>
                    <a:pt x="144" y="214"/>
                  </a:lnTo>
                  <a:lnTo>
                    <a:pt x="150" y="214"/>
                  </a:lnTo>
                  <a:lnTo>
                    <a:pt x="159" y="216"/>
                  </a:lnTo>
                  <a:lnTo>
                    <a:pt x="166" y="216"/>
                  </a:lnTo>
                  <a:lnTo>
                    <a:pt x="175" y="216"/>
                  </a:lnTo>
                  <a:lnTo>
                    <a:pt x="182" y="214"/>
                  </a:lnTo>
                  <a:lnTo>
                    <a:pt x="188" y="211"/>
                  </a:lnTo>
                  <a:lnTo>
                    <a:pt x="195" y="211"/>
                  </a:lnTo>
                  <a:lnTo>
                    <a:pt x="202" y="209"/>
                  </a:lnTo>
                  <a:lnTo>
                    <a:pt x="211" y="207"/>
                  </a:lnTo>
                  <a:lnTo>
                    <a:pt x="220" y="205"/>
                  </a:lnTo>
                  <a:lnTo>
                    <a:pt x="229" y="205"/>
                  </a:lnTo>
                  <a:lnTo>
                    <a:pt x="238" y="205"/>
                  </a:lnTo>
                  <a:lnTo>
                    <a:pt x="247" y="202"/>
                  </a:lnTo>
                  <a:lnTo>
                    <a:pt x="256" y="202"/>
                  </a:lnTo>
                  <a:lnTo>
                    <a:pt x="262" y="202"/>
                  </a:lnTo>
                  <a:lnTo>
                    <a:pt x="271" y="202"/>
                  </a:lnTo>
                  <a:lnTo>
                    <a:pt x="276" y="202"/>
                  </a:lnTo>
                  <a:lnTo>
                    <a:pt x="283" y="202"/>
                  </a:lnTo>
                  <a:lnTo>
                    <a:pt x="289" y="202"/>
                  </a:lnTo>
                  <a:lnTo>
                    <a:pt x="296" y="205"/>
                  </a:lnTo>
                  <a:lnTo>
                    <a:pt x="305" y="205"/>
                  </a:lnTo>
                  <a:lnTo>
                    <a:pt x="316" y="209"/>
                  </a:lnTo>
                  <a:lnTo>
                    <a:pt x="321" y="211"/>
                  </a:lnTo>
                  <a:lnTo>
                    <a:pt x="327" y="214"/>
                  </a:lnTo>
                  <a:lnTo>
                    <a:pt x="332" y="216"/>
                  </a:lnTo>
                  <a:lnTo>
                    <a:pt x="339" y="220"/>
                  </a:lnTo>
                  <a:lnTo>
                    <a:pt x="348" y="227"/>
                  </a:lnTo>
                  <a:lnTo>
                    <a:pt x="359" y="236"/>
                  </a:lnTo>
                  <a:lnTo>
                    <a:pt x="368" y="245"/>
                  </a:lnTo>
                  <a:lnTo>
                    <a:pt x="375" y="256"/>
                  </a:lnTo>
                  <a:lnTo>
                    <a:pt x="379" y="261"/>
                  </a:lnTo>
                  <a:lnTo>
                    <a:pt x="381" y="267"/>
                  </a:lnTo>
                  <a:lnTo>
                    <a:pt x="383" y="272"/>
                  </a:lnTo>
                  <a:lnTo>
                    <a:pt x="388" y="279"/>
                  </a:lnTo>
                  <a:lnTo>
                    <a:pt x="390" y="281"/>
                  </a:lnTo>
                  <a:lnTo>
                    <a:pt x="392" y="283"/>
                  </a:lnTo>
                  <a:lnTo>
                    <a:pt x="383" y="288"/>
                  </a:lnTo>
                  <a:lnTo>
                    <a:pt x="375" y="290"/>
                  </a:lnTo>
                  <a:lnTo>
                    <a:pt x="366" y="294"/>
                  </a:lnTo>
                  <a:lnTo>
                    <a:pt x="359" y="297"/>
                  </a:lnTo>
                  <a:lnTo>
                    <a:pt x="354" y="290"/>
                  </a:lnTo>
                  <a:lnTo>
                    <a:pt x="350" y="283"/>
                  </a:lnTo>
                  <a:lnTo>
                    <a:pt x="343" y="274"/>
                  </a:lnTo>
                  <a:lnTo>
                    <a:pt x="339" y="270"/>
                  </a:lnTo>
                  <a:lnTo>
                    <a:pt x="332" y="263"/>
                  </a:lnTo>
                  <a:lnTo>
                    <a:pt x="327" y="256"/>
                  </a:lnTo>
                  <a:lnTo>
                    <a:pt x="321" y="252"/>
                  </a:lnTo>
                  <a:lnTo>
                    <a:pt x="316" y="247"/>
                  </a:lnTo>
                  <a:lnTo>
                    <a:pt x="310" y="245"/>
                  </a:lnTo>
                  <a:lnTo>
                    <a:pt x="303" y="243"/>
                  </a:lnTo>
                  <a:lnTo>
                    <a:pt x="294" y="240"/>
                  </a:lnTo>
                  <a:lnTo>
                    <a:pt x="287" y="240"/>
                  </a:lnTo>
                  <a:lnTo>
                    <a:pt x="278" y="238"/>
                  </a:lnTo>
                  <a:lnTo>
                    <a:pt x="269" y="238"/>
                  </a:lnTo>
                  <a:lnTo>
                    <a:pt x="260" y="238"/>
                  </a:lnTo>
                  <a:lnTo>
                    <a:pt x="251" y="240"/>
                  </a:lnTo>
                  <a:lnTo>
                    <a:pt x="242" y="240"/>
                  </a:lnTo>
                  <a:lnTo>
                    <a:pt x="233" y="240"/>
                  </a:lnTo>
                  <a:lnTo>
                    <a:pt x="224" y="243"/>
                  </a:lnTo>
                  <a:lnTo>
                    <a:pt x="218" y="243"/>
                  </a:lnTo>
                  <a:lnTo>
                    <a:pt x="209" y="243"/>
                  </a:lnTo>
                  <a:lnTo>
                    <a:pt x="202" y="245"/>
                  </a:lnTo>
                  <a:lnTo>
                    <a:pt x="195" y="245"/>
                  </a:lnTo>
                  <a:lnTo>
                    <a:pt x="191" y="247"/>
                  </a:lnTo>
                  <a:lnTo>
                    <a:pt x="184" y="245"/>
                  </a:lnTo>
                  <a:lnTo>
                    <a:pt x="177" y="245"/>
                  </a:lnTo>
                  <a:lnTo>
                    <a:pt x="170" y="245"/>
                  </a:lnTo>
                  <a:lnTo>
                    <a:pt x="164" y="245"/>
                  </a:lnTo>
                  <a:lnTo>
                    <a:pt x="155" y="243"/>
                  </a:lnTo>
                  <a:lnTo>
                    <a:pt x="148" y="243"/>
                  </a:lnTo>
                  <a:lnTo>
                    <a:pt x="141" y="240"/>
                  </a:lnTo>
                  <a:lnTo>
                    <a:pt x="135" y="240"/>
                  </a:lnTo>
                  <a:lnTo>
                    <a:pt x="126" y="236"/>
                  </a:lnTo>
                  <a:lnTo>
                    <a:pt x="119" y="234"/>
                  </a:lnTo>
                  <a:lnTo>
                    <a:pt x="112" y="229"/>
                  </a:lnTo>
                  <a:lnTo>
                    <a:pt x="108" y="225"/>
                  </a:lnTo>
                  <a:lnTo>
                    <a:pt x="101" y="220"/>
                  </a:lnTo>
                  <a:lnTo>
                    <a:pt x="94" y="216"/>
                  </a:lnTo>
                  <a:lnTo>
                    <a:pt x="90" y="209"/>
                  </a:lnTo>
                  <a:lnTo>
                    <a:pt x="88" y="202"/>
                  </a:lnTo>
                  <a:lnTo>
                    <a:pt x="83" y="193"/>
                  </a:lnTo>
                  <a:lnTo>
                    <a:pt x="81" y="187"/>
                  </a:lnTo>
                  <a:lnTo>
                    <a:pt x="81" y="178"/>
                  </a:lnTo>
                  <a:lnTo>
                    <a:pt x="81" y="171"/>
                  </a:lnTo>
                  <a:lnTo>
                    <a:pt x="83" y="164"/>
                  </a:lnTo>
                  <a:lnTo>
                    <a:pt x="85" y="157"/>
                  </a:lnTo>
                  <a:lnTo>
                    <a:pt x="90" y="151"/>
                  </a:lnTo>
                  <a:lnTo>
                    <a:pt x="94" y="144"/>
                  </a:lnTo>
                  <a:lnTo>
                    <a:pt x="97" y="137"/>
                  </a:lnTo>
                  <a:lnTo>
                    <a:pt x="101" y="133"/>
                  </a:lnTo>
                  <a:lnTo>
                    <a:pt x="108" y="126"/>
                  </a:lnTo>
                  <a:lnTo>
                    <a:pt x="112" y="122"/>
                  </a:lnTo>
                  <a:lnTo>
                    <a:pt x="121" y="113"/>
                  </a:lnTo>
                  <a:lnTo>
                    <a:pt x="132" y="108"/>
                  </a:lnTo>
                  <a:lnTo>
                    <a:pt x="141" y="104"/>
                  </a:lnTo>
                  <a:lnTo>
                    <a:pt x="153" y="99"/>
                  </a:lnTo>
                  <a:lnTo>
                    <a:pt x="162" y="95"/>
                  </a:lnTo>
                  <a:lnTo>
                    <a:pt x="173" y="92"/>
                  </a:lnTo>
                  <a:lnTo>
                    <a:pt x="184" y="88"/>
                  </a:lnTo>
                  <a:lnTo>
                    <a:pt x="191" y="86"/>
                  </a:lnTo>
                  <a:lnTo>
                    <a:pt x="197" y="86"/>
                  </a:lnTo>
                  <a:lnTo>
                    <a:pt x="200" y="86"/>
                  </a:lnTo>
                  <a:lnTo>
                    <a:pt x="197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4" name="Freeform 84"/>
            <p:cNvSpPr>
              <a:spLocks/>
            </p:cNvSpPr>
            <p:nvPr/>
          </p:nvSpPr>
          <p:spPr bwMode="auto">
            <a:xfrm>
              <a:off x="3184" y="2173"/>
              <a:ext cx="45" cy="47"/>
            </a:xfrm>
            <a:custGeom>
              <a:avLst/>
              <a:gdLst>
                <a:gd name="T0" fmla="*/ 36 w 45"/>
                <a:gd name="T1" fmla="*/ 9 h 47"/>
                <a:gd name="T2" fmla="*/ 45 w 45"/>
                <a:gd name="T3" fmla="*/ 29 h 47"/>
                <a:gd name="T4" fmla="*/ 36 w 45"/>
                <a:gd name="T5" fmla="*/ 47 h 47"/>
                <a:gd name="T6" fmla="*/ 14 w 45"/>
                <a:gd name="T7" fmla="*/ 40 h 47"/>
                <a:gd name="T8" fmla="*/ 0 w 45"/>
                <a:gd name="T9" fmla="*/ 20 h 47"/>
                <a:gd name="T10" fmla="*/ 16 w 45"/>
                <a:gd name="T11" fmla="*/ 0 h 47"/>
                <a:gd name="T12" fmla="*/ 36 w 45"/>
                <a:gd name="T13" fmla="*/ 9 h 47"/>
                <a:gd name="T14" fmla="*/ 36 w 45"/>
                <a:gd name="T15" fmla="*/ 9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47"/>
                <a:gd name="T26" fmla="*/ 45 w 45"/>
                <a:gd name="T27" fmla="*/ 47 h 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47">
                  <a:moveTo>
                    <a:pt x="36" y="9"/>
                  </a:moveTo>
                  <a:lnTo>
                    <a:pt x="45" y="29"/>
                  </a:lnTo>
                  <a:lnTo>
                    <a:pt x="36" y="47"/>
                  </a:lnTo>
                  <a:lnTo>
                    <a:pt x="14" y="4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5" name="Freeform 85"/>
            <p:cNvSpPr>
              <a:spLocks/>
            </p:cNvSpPr>
            <p:nvPr/>
          </p:nvSpPr>
          <p:spPr bwMode="auto">
            <a:xfrm>
              <a:off x="3610" y="2119"/>
              <a:ext cx="355" cy="404"/>
            </a:xfrm>
            <a:custGeom>
              <a:avLst/>
              <a:gdLst>
                <a:gd name="T0" fmla="*/ 77 w 355"/>
                <a:gd name="T1" fmla="*/ 211 h 404"/>
                <a:gd name="T2" fmla="*/ 81 w 355"/>
                <a:gd name="T3" fmla="*/ 231 h 404"/>
                <a:gd name="T4" fmla="*/ 90 w 355"/>
                <a:gd name="T5" fmla="*/ 247 h 404"/>
                <a:gd name="T6" fmla="*/ 108 w 355"/>
                <a:gd name="T7" fmla="*/ 269 h 404"/>
                <a:gd name="T8" fmla="*/ 135 w 355"/>
                <a:gd name="T9" fmla="*/ 285 h 404"/>
                <a:gd name="T10" fmla="*/ 160 w 355"/>
                <a:gd name="T11" fmla="*/ 283 h 404"/>
                <a:gd name="T12" fmla="*/ 177 w 355"/>
                <a:gd name="T13" fmla="*/ 272 h 404"/>
                <a:gd name="T14" fmla="*/ 182 w 355"/>
                <a:gd name="T15" fmla="*/ 254 h 404"/>
                <a:gd name="T16" fmla="*/ 177 w 355"/>
                <a:gd name="T17" fmla="*/ 234 h 404"/>
                <a:gd name="T18" fmla="*/ 157 w 355"/>
                <a:gd name="T19" fmla="*/ 209 h 404"/>
                <a:gd name="T20" fmla="*/ 133 w 355"/>
                <a:gd name="T21" fmla="*/ 182 h 404"/>
                <a:gd name="T22" fmla="*/ 115 w 355"/>
                <a:gd name="T23" fmla="*/ 155 h 404"/>
                <a:gd name="T24" fmla="*/ 106 w 355"/>
                <a:gd name="T25" fmla="*/ 130 h 404"/>
                <a:gd name="T26" fmla="*/ 103 w 355"/>
                <a:gd name="T27" fmla="*/ 108 h 404"/>
                <a:gd name="T28" fmla="*/ 108 w 355"/>
                <a:gd name="T29" fmla="*/ 85 h 404"/>
                <a:gd name="T30" fmla="*/ 124 w 355"/>
                <a:gd name="T31" fmla="*/ 59 h 404"/>
                <a:gd name="T32" fmla="*/ 146 w 355"/>
                <a:gd name="T33" fmla="*/ 34 h 404"/>
                <a:gd name="T34" fmla="*/ 171 w 355"/>
                <a:gd name="T35" fmla="*/ 18 h 404"/>
                <a:gd name="T36" fmla="*/ 202 w 355"/>
                <a:gd name="T37" fmla="*/ 11 h 404"/>
                <a:gd name="T38" fmla="*/ 218 w 355"/>
                <a:gd name="T39" fmla="*/ 11 h 404"/>
                <a:gd name="T40" fmla="*/ 236 w 355"/>
                <a:gd name="T41" fmla="*/ 14 h 404"/>
                <a:gd name="T42" fmla="*/ 254 w 355"/>
                <a:gd name="T43" fmla="*/ 20 h 404"/>
                <a:gd name="T44" fmla="*/ 274 w 355"/>
                <a:gd name="T45" fmla="*/ 27 h 404"/>
                <a:gd name="T46" fmla="*/ 301 w 355"/>
                <a:gd name="T47" fmla="*/ 43 h 404"/>
                <a:gd name="T48" fmla="*/ 323 w 355"/>
                <a:gd name="T49" fmla="*/ 63 h 404"/>
                <a:gd name="T50" fmla="*/ 343 w 355"/>
                <a:gd name="T51" fmla="*/ 90 h 404"/>
                <a:gd name="T52" fmla="*/ 294 w 355"/>
                <a:gd name="T53" fmla="*/ 155 h 404"/>
                <a:gd name="T54" fmla="*/ 281 w 355"/>
                <a:gd name="T55" fmla="*/ 128 h 404"/>
                <a:gd name="T56" fmla="*/ 263 w 355"/>
                <a:gd name="T57" fmla="*/ 106 h 404"/>
                <a:gd name="T58" fmla="*/ 243 w 355"/>
                <a:gd name="T59" fmla="*/ 92 h 404"/>
                <a:gd name="T60" fmla="*/ 222 w 355"/>
                <a:gd name="T61" fmla="*/ 88 h 404"/>
                <a:gd name="T62" fmla="*/ 204 w 355"/>
                <a:gd name="T63" fmla="*/ 94 h 404"/>
                <a:gd name="T64" fmla="*/ 195 w 355"/>
                <a:gd name="T65" fmla="*/ 115 h 404"/>
                <a:gd name="T66" fmla="*/ 204 w 355"/>
                <a:gd name="T67" fmla="*/ 135 h 404"/>
                <a:gd name="T68" fmla="*/ 225 w 355"/>
                <a:gd name="T69" fmla="*/ 159 h 404"/>
                <a:gd name="T70" fmla="*/ 251 w 355"/>
                <a:gd name="T71" fmla="*/ 191 h 404"/>
                <a:gd name="T72" fmla="*/ 269 w 355"/>
                <a:gd name="T73" fmla="*/ 216 h 404"/>
                <a:gd name="T74" fmla="*/ 276 w 355"/>
                <a:gd name="T75" fmla="*/ 240 h 404"/>
                <a:gd name="T76" fmla="*/ 276 w 355"/>
                <a:gd name="T77" fmla="*/ 267 h 404"/>
                <a:gd name="T78" fmla="*/ 265 w 355"/>
                <a:gd name="T79" fmla="*/ 296 h 404"/>
                <a:gd name="T80" fmla="*/ 247 w 355"/>
                <a:gd name="T81" fmla="*/ 323 h 404"/>
                <a:gd name="T82" fmla="*/ 222 w 355"/>
                <a:gd name="T83" fmla="*/ 346 h 404"/>
                <a:gd name="T84" fmla="*/ 193 w 355"/>
                <a:gd name="T85" fmla="*/ 361 h 404"/>
                <a:gd name="T86" fmla="*/ 175 w 355"/>
                <a:gd name="T87" fmla="*/ 364 h 404"/>
                <a:gd name="T88" fmla="*/ 148 w 355"/>
                <a:gd name="T89" fmla="*/ 366 h 404"/>
                <a:gd name="T90" fmla="*/ 130 w 355"/>
                <a:gd name="T91" fmla="*/ 361 h 404"/>
                <a:gd name="T92" fmla="*/ 115 w 355"/>
                <a:gd name="T93" fmla="*/ 357 h 404"/>
                <a:gd name="T94" fmla="*/ 74 w 355"/>
                <a:gd name="T95" fmla="*/ 404 h 404"/>
                <a:gd name="T96" fmla="*/ 68 w 355"/>
                <a:gd name="T97" fmla="*/ 334 h 404"/>
                <a:gd name="T98" fmla="*/ 50 w 355"/>
                <a:gd name="T99" fmla="*/ 319 h 404"/>
                <a:gd name="T100" fmla="*/ 32 w 355"/>
                <a:gd name="T101" fmla="*/ 301 h 404"/>
                <a:gd name="T102" fmla="*/ 18 w 355"/>
                <a:gd name="T103" fmla="*/ 281 h 404"/>
                <a:gd name="T104" fmla="*/ 7 w 355"/>
                <a:gd name="T105" fmla="*/ 260 h 404"/>
                <a:gd name="T106" fmla="*/ 0 w 355"/>
                <a:gd name="T107" fmla="*/ 234 h 4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55"/>
                <a:gd name="T163" fmla="*/ 0 h 404"/>
                <a:gd name="T164" fmla="*/ 355 w 355"/>
                <a:gd name="T165" fmla="*/ 404 h 40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55" h="404">
                  <a:moveTo>
                    <a:pt x="74" y="195"/>
                  </a:moveTo>
                  <a:lnTo>
                    <a:pt x="74" y="204"/>
                  </a:lnTo>
                  <a:lnTo>
                    <a:pt x="77" y="211"/>
                  </a:lnTo>
                  <a:lnTo>
                    <a:pt x="77" y="218"/>
                  </a:lnTo>
                  <a:lnTo>
                    <a:pt x="79" y="225"/>
                  </a:lnTo>
                  <a:lnTo>
                    <a:pt x="81" y="231"/>
                  </a:lnTo>
                  <a:lnTo>
                    <a:pt x="83" y="236"/>
                  </a:lnTo>
                  <a:lnTo>
                    <a:pt x="88" y="242"/>
                  </a:lnTo>
                  <a:lnTo>
                    <a:pt x="90" y="247"/>
                  </a:lnTo>
                  <a:lnTo>
                    <a:pt x="95" y="256"/>
                  </a:lnTo>
                  <a:lnTo>
                    <a:pt x="101" y="263"/>
                  </a:lnTo>
                  <a:lnTo>
                    <a:pt x="108" y="269"/>
                  </a:lnTo>
                  <a:lnTo>
                    <a:pt x="117" y="276"/>
                  </a:lnTo>
                  <a:lnTo>
                    <a:pt x="126" y="281"/>
                  </a:lnTo>
                  <a:lnTo>
                    <a:pt x="135" y="285"/>
                  </a:lnTo>
                  <a:lnTo>
                    <a:pt x="144" y="287"/>
                  </a:lnTo>
                  <a:lnTo>
                    <a:pt x="153" y="287"/>
                  </a:lnTo>
                  <a:lnTo>
                    <a:pt x="160" y="283"/>
                  </a:lnTo>
                  <a:lnTo>
                    <a:pt x="169" y="281"/>
                  </a:lnTo>
                  <a:lnTo>
                    <a:pt x="173" y="274"/>
                  </a:lnTo>
                  <a:lnTo>
                    <a:pt x="177" y="272"/>
                  </a:lnTo>
                  <a:lnTo>
                    <a:pt x="180" y="265"/>
                  </a:lnTo>
                  <a:lnTo>
                    <a:pt x="182" y="258"/>
                  </a:lnTo>
                  <a:lnTo>
                    <a:pt x="182" y="254"/>
                  </a:lnTo>
                  <a:lnTo>
                    <a:pt x="182" y="249"/>
                  </a:lnTo>
                  <a:lnTo>
                    <a:pt x="182" y="240"/>
                  </a:lnTo>
                  <a:lnTo>
                    <a:pt x="177" y="234"/>
                  </a:lnTo>
                  <a:lnTo>
                    <a:pt x="171" y="222"/>
                  </a:lnTo>
                  <a:lnTo>
                    <a:pt x="166" y="216"/>
                  </a:lnTo>
                  <a:lnTo>
                    <a:pt x="157" y="209"/>
                  </a:lnTo>
                  <a:lnTo>
                    <a:pt x="151" y="202"/>
                  </a:lnTo>
                  <a:lnTo>
                    <a:pt x="142" y="191"/>
                  </a:lnTo>
                  <a:lnTo>
                    <a:pt x="133" y="182"/>
                  </a:lnTo>
                  <a:lnTo>
                    <a:pt x="126" y="173"/>
                  </a:lnTo>
                  <a:lnTo>
                    <a:pt x="119" y="164"/>
                  </a:lnTo>
                  <a:lnTo>
                    <a:pt x="115" y="155"/>
                  </a:lnTo>
                  <a:lnTo>
                    <a:pt x="110" y="146"/>
                  </a:lnTo>
                  <a:lnTo>
                    <a:pt x="106" y="139"/>
                  </a:lnTo>
                  <a:lnTo>
                    <a:pt x="106" y="130"/>
                  </a:lnTo>
                  <a:lnTo>
                    <a:pt x="103" y="124"/>
                  </a:lnTo>
                  <a:lnTo>
                    <a:pt x="103" y="115"/>
                  </a:lnTo>
                  <a:lnTo>
                    <a:pt x="103" y="108"/>
                  </a:lnTo>
                  <a:lnTo>
                    <a:pt x="103" y="101"/>
                  </a:lnTo>
                  <a:lnTo>
                    <a:pt x="106" y="92"/>
                  </a:lnTo>
                  <a:lnTo>
                    <a:pt x="108" y="85"/>
                  </a:lnTo>
                  <a:lnTo>
                    <a:pt x="110" y="74"/>
                  </a:lnTo>
                  <a:lnTo>
                    <a:pt x="117" y="68"/>
                  </a:lnTo>
                  <a:lnTo>
                    <a:pt x="124" y="59"/>
                  </a:lnTo>
                  <a:lnTo>
                    <a:pt x="130" y="50"/>
                  </a:lnTo>
                  <a:lnTo>
                    <a:pt x="137" y="41"/>
                  </a:lnTo>
                  <a:lnTo>
                    <a:pt x="146" y="34"/>
                  </a:lnTo>
                  <a:lnTo>
                    <a:pt x="153" y="27"/>
                  </a:lnTo>
                  <a:lnTo>
                    <a:pt x="162" y="23"/>
                  </a:lnTo>
                  <a:lnTo>
                    <a:pt x="171" y="18"/>
                  </a:lnTo>
                  <a:lnTo>
                    <a:pt x="182" y="16"/>
                  </a:lnTo>
                  <a:lnTo>
                    <a:pt x="191" y="14"/>
                  </a:lnTo>
                  <a:lnTo>
                    <a:pt x="202" y="11"/>
                  </a:lnTo>
                  <a:lnTo>
                    <a:pt x="207" y="11"/>
                  </a:lnTo>
                  <a:lnTo>
                    <a:pt x="211" y="11"/>
                  </a:lnTo>
                  <a:lnTo>
                    <a:pt x="218" y="11"/>
                  </a:lnTo>
                  <a:lnTo>
                    <a:pt x="225" y="14"/>
                  </a:lnTo>
                  <a:lnTo>
                    <a:pt x="229" y="14"/>
                  </a:lnTo>
                  <a:lnTo>
                    <a:pt x="236" y="14"/>
                  </a:lnTo>
                  <a:lnTo>
                    <a:pt x="243" y="16"/>
                  </a:lnTo>
                  <a:lnTo>
                    <a:pt x="249" y="18"/>
                  </a:lnTo>
                  <a:lnTo>
                    <a:pt x="254" y="20"/>
                  </a:lnTo>
                  <a:lnTo>
                    <a:pt x="260" y="23"/>
                  </a:lnTo>
                  <a:lnTo>
                    <a:pt x="267" y="25"/>
                  </a:lnTo>
                  <a:lnTo>
                    <a:pt x="274" y="27"/>
                  </a:lnTo>
                  <a:lnTo>
                    <a:pt x="287" y="0"/>
                  </a:lnTo>
                  <a:lnTo>
                    <a:pt x="314" y="14"/>
                  </a:lnTo>
                  <a:lnTo>
                    <a:pt x="301" y="43"/>
                  </a:lnTo>
                  <a:lnTo>
                    <a:pt x="308" y="50"/>
                  </a:lnTo>
                  <a:lnTo>
                    <a:pt x="316" y="56"/>
                  </a:lnTo>
                  <a:lnTo>
                    <a:pt x="323" y="63"/>
                  </a:lnTo>
                  <a:lnTo>
                    <a:pt x="330" y="72"/>
                  </a:lnTo>
                  <a:lnTo>
                    <a:pt x="337" y="81"/>
                  </a:lnTo>
                  <a:lnTo>
                    <a:pt x="343" y="90"/>
                  </a:lnTo>
                  <a:lnTo>
                    <a:pt x="350" y="101"/>
                  </a:lnTo>
                  <a:lnTo>
                    <a:pt x="355" y="110"/>
                  </a:lnTo>
                  <a:lnTo>
                    <a:pt x="294" y="155"/>
                  </a:lnTo>
                  <a:lnTo>
                    <a:pt x="290" y="146"/>
                  </a:lnTo>
                  <a:lnTo>
                    <a:pt x="285" y="137"/>
                  </a:lnTo>
                  <a:lnTo>
                    <a:pt x="281" y="128"/>
                  </a:lnTo>
                  <a:lnTo>
                    <a:pt x="276" y="119"/>
                  </a:lnTo>
                  <a:lnTo>
                    <a:pt x="269" y="112"/>
                  </a:lnTo>
                  <a:lnTo>
                    <a:pt x="263" y="106"/>
                  </a:lnTo>
                  <a:lnTo>
                    <a:pt x="256" y="101"/>
                  </a:lnTo>
                  <a:lnTo>
                    <a:pt x="249" y="97"/>
                  </a:lnTo>
                  <a:lnTo>
                    <a:pt x="243" y="92"/>
                  </a:lnTo>
                  <a:lnTo>
                    <a:pt x="236" y="90"/>
                  </a:lnTo>
                  <a:lnTo>
                    <a:pt x="229" y="88"/>
                  </a:lnTo>
                  <a:lnTo>
                    <a:pt x="222" y="88"/>
                  </a:lnTo>
                  <a:lnTo>
                    <a:pt x="218" y="88"/>
                  </a:lnTo>
                  <a:lnTo>
                    <a:pt x="211" y="90"/>
                  </a:lnTo>
                  <a:lnTo>
                    <a:pt x="204" y="94"/>
                  </a:lnTo>
                  <a:lnTo>
                    <a:pt x="200" y="101"/>
                  </a:lnTo>
                  <a:lnTo>
                    <a:pt x="198" y="108"/>
                  </a:lnTo>
                  <a:lnTo>
                    <a:pt x="195" y="115"/>
                  </a:lnTo>
                  <a:lnTo>
                    <a:pt x="195" y="119"/>
                  </a:lnTo>
                  <a:lnTo>
                    <a:pt x="200" y="126"/>
                  </a:lnTo>
                  <a:lnTo>
                    <a:pt x="204" y="135"/>
                  </a:lnTo>
                  <a:lnTo>
                    <a:pt x="211" y="146"/>
                  </a:lnTo>
                  <a:lnTo>
                    <a:pt x="218" y="155"/>
                  </a:lnTo>
                  <a:lnTo>
                    <a:pt x="225" y="159"/>
                  </a:lnTo>
                  <a:lnTo>
                    <a:pt x="234" y="171"/>
                  </a:lnTo>
                  <a:lnTo>
                    <a:pt x="245" y="182"/>
                  </a:lnTo>
                  <a:lnTo>
                    <a:pt x="251" y="191"/>
                  </a:lnTo>
                  <a:lnTo>
                    <a:pt x="258" y="200"/>
                  </a:lnTo>
                  <a:lnTo>
                    <a:pt x="263" y="207"/>
                  </a:lnTo>
                  <a:lnTo>
                    <a:pt x="269" y="216"/>
                  </a:lnTo>
                  <a:lnTo>
                    <a:pt x="272" y="222"/>
                  </a:lnTo>
                  <a:lnTo>
                    <a:pt x="276" y="231"/>
                  </a:lnTo>
                  <a:lnTo>
                    <a:pt x="276" y="240"/>
                  </a:lnTo>
                  <a:lnTo>
                    <a:pt x="276" y="249"/>
                  </a:lnTo>
                  <a:lnTo>
                    <a:pt x="276" y="258"/>
                  </a:lnTo>
                  <a:lnTo>
                    <a:pt x="276" y="267"/>
                  </a:lnTo>
                  <a:lnTo>
                    <a:pt x="274" y="276"/>
                  </a:lnTo>
                  <a:lnTo>
                    <a:pt x="269" y="287"/>
                  </a:lnTo>
                  <a:lnTo>
                    <a:pt x="265" y="296"/>
                  </a:lnTo>
                  <a:lnTo>
                    <a:pt x="260" y="305"/>
                  </a:lnTo>
                  <a:lnTo>
                    <a:pt x="254" y="314"/>
                  </a:lnTo>
                  <a:lnTo>
                    <a:pt x="247" y="323"/>
                  </a:lnTo>
                  <a:lnTo>
                    <a:pt x="238" y="332"/>
                  </a:lnTo>
                  <a:lnTo>
                    <a:pt x="231" y="339"/>
                  </a:lnTo>
                  <a:lnTo>
                    <a:pt x="222" y="346"/>
                  </a:lnTo>
                  <a:lnTo>
                    <a:pt x="213" y="352"/>
                  </a:lnTo>
                  <a:lnTo>
                    <a:pt x="202" y="357"/>
                  </a:lnTo>
                  <a:lnTo>
                    <a:pt x="193" y="361"/>
                  </a:lnTo>
                  <a:lnTo>
                    <a:pt x="186" y="361"/>
                  </a:lnTo>
                  <a:lnTo>
                    <a:pt x="182" y="364"/>
                  </a:lnTo>
                  <a:lnTo>
                    <a:pt x="175" y="364"/>
                  </a:lnTo>
                  <a:lnTo>
                    <a:pt x="171" y="366"/>
                  </a:lnTo>
                  <a:lnTo>
                    <a:pt x="160" y="366"/>
                  </a:lnTo>
                  <a:lnTo>
                    <a:pt x="148" y="366"/>
                  </a:lnTo>
                  <a:lnTo>
                    <a:pt x="144" y="364"/>
                  </a:lnTo>
                  <a:lnTo>
                    <a:pt x="137" y="364"/>
                  </a:lnTo>
                  <a:lnTo>
                    <a:pt x="130" y="361"/>
                  </a:lnTo>
                  <a:lnTo>
                    <a:pt x="126" y="361"/>
                  </a:lnTo>
                  <a:lnTo>
                    <a:pt x="119" y="359"/>
                  </a:lnTo>
                  <a:lnTo>
                    <a:pt x="115" y="357"/>
                  </a:lnTo>
                  <a:lnTo>
                    <a:pt x="108" y="355"/>
                  </a:lnTo>
                  <a:lnTo>
                    <a:pt x="103" y="352"/>
                  </a:lnTo>
                  <a:lnTo>
                    <a:pt x="74" y="404"/>
                  </a:lnTo>
                  <a:lnTo>
                    <a:pt x="47" y="391"/>
                  </a:lnTo>
                  <a:lnTo>
                    <a:pt x="77" y="339"/>
                  </a:lnTo>
                  <a:lnTo>
                    <a:pt x="68" y="334"/>
                  </a:lnTo>
                  <a:lnTo>
                    <a:pt x="61" y="330"/>
                  </a:lnTo>
                  <a:lnTo>
                    <a:pt x="54" y="323"/>
                  </a:lnTo>
                  <a:lnTo>
                    <a:pt x="50" y="319"/>
                  </a:lnTo>
                  <a:lnTo>
                    <a:pt x="43" y="312"/>
                  </a:lnTo>
                  <a:lnTo>
                    <a:pt x="36" y="308"/>
                  </a:lnTo>
                  <a:lnTo>
                    <a:pt x="32" y="301"/>
                  </a:lnTo>
                  <a:lnTo>
                    <a:pt x="27" y="296"/>
                  </a:lnTo>
                  <a:lnTo>
                    <a:pt x="23" y="287"/>
                  </a:lnTo>
                  <a:lnTo>
                    <a:pt x="18" y="281"/>
                  </a:lnTo>
                  <a:lnTo>
                    <a:pt x="14" y="274"/>
                  </a:lnTo>
                  <a:lnTo>
                    <a:pt x="12" y="267"/>
                  </a:lnTo>
                  <a:lnTo>
                    <a:pt x="7" y="260"/>
                  </a:lnTo>
                  <a:lnTo>
                    <a:pt x="5" y="251"/>
                  </a:lnTo>
                  <a:lnTo>
                    <a:pt x="0" y="242"/>
                  </a:lnTo>
                  <a:lnTo>
                    <a:pt x="0" y="234"/>
                  </a:lnTo>
                  <a:lnTo>
                    <a:pt x="74" y="1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6" name="Freeform 86"/>
            <p:cNvSpPr>
              <a:spLocks/>
            </p:cNvSpPr>
            <p:nvPr/>
          </p:nvSpPr>
          <p:spPr bwMode="auto">
            <a:xfrm>
              <a:off x="2512" y="2747"/>
              <a:ext cx="300" cy="272"/>
            </a:xfrm>
            <a:custGeom>
              <a:avLst/>
              <a:gdLst>
                <a:gd name="T0" fmla="*/ 217 w 300"/>
                <a:gd name="T1" fmla="*/ 263 h 272"/>
                <a:gd name="T2" fmla="*/ 206 w 300"/>
                <a:gd name="T3" fmla="*/ 267 h 272"/>
                <a:gd name="T4" fmla="*/ 193 w 300"/>
                <a:gd name="T5" fmla="*/ 269 h 272"/>
                <a:gd name="T6" fmla="*/ 179 w 300"/>
                <a:gd name="T7" fmla="*/ 272 h 272"/>
                <a:gd name="T8" fmla="*/ 166 w 300"/>
                <a:gd name="T9" fmla="*/ 272 h 272"/>
                <a:gd name="T10" fmla="*/ 152 w 300"/>
                <a:gd name="T11" fmla="*/ 269 h 272"/>
                <a:gd name="T12" fmla="*/ 139 w 300"/>
                <a:gd name="T13" fmla="*/ 267 h 272"/>
                <a:gd name="T14" fmla="*/ 128 w 300"/>
                <a:gd name="T15" fmla="*/ 267 h 272"/>
                <a:gd name="T16" fmla="*/ 114 w 300"/>
                <a:gd name="T17" fmla="*/ 263 h 272"/>
                <a:gd name="T18" fmla="*/ 101 w 300"/>
                <a:gd name="T19" fmla="*/ 256 h 272"/>
                <a:gd name="T20" fmla="*/ 87 w 300"/>
                <a:gd name="T21" fmla="*/ 251 h 272"/>
                <a:gd name="T22" fmla="*/ 76 w 300"/>
                <a:gd name="T23" fmla="*/ 245 h 272"/>
                <a:gd name="T24" fmla="*/ 60 w 300"/>
                <a:gd name="T25" fmla="*/ 231 h 272"/>
                <a:gd name="T26" fmla="*/ 40 w 300"/>
                <a:gd name="T27" fmla="*/ 213 h 272"/>
                <a:gd name="T28" fmla="*/ 24 w 300"/>
                <a:gd name="T29" fmla="*/ 198 h 272"/>
                <a:gd name="T30" fmla="*/ 18 w 300"/>
                <a:gd name="T31" fmla="*/ 184 h 272"/>
                <a:gd name="T32" fmla="*/ 11 w 300"/>
                <a:gd name="T33" fmla="*/ 171 h 272"/>
                <a:gd name="T34" fmla="*/ 4 w 300"/>
                <a:gd name="T35" fmla="*/ 157 h 272"/>
                <a:gd name="T36" fmla="*/ 2 w 300"/>
                <a:gd name="T37" fmla="*/ 144 h 272"/>
                <a:gd name="T38" fmla="*/ 0 w 300"/>
                <a:gd name="T39" fmla="*/ 130 h 272"/>
                <a:gd name="T40" fmla="*/ 0 w 300"/>
                <a:gd name="T41" fmla="*/ 117 h 272"/>
                <a:gd name="T42" fmla="*/ 0 w 300"/>
                <a:gd name="T43" fmla="*/ 106 h 272"/>
                <a:gd name="T44" fmla="*/ 2 w 300"/>
                <a:gd name="T45" fmla="*/ 92 h 272"/>
                <a:gd name="T46" fmla="*/ 6 w 300"/>
                <a:gd name="T47" fmla="*/ 79 h 272"/>
                <a:gd name="T48" fmla="*/ 11 w 300"/>
                <a:gd name="T49" fmla="*/ 68 h 272"/>
                <a:gd name="T50" fmla="*/ 18 w 300"/>
                <a:gd name="T51" fmla="*/ 54 h 272"/>
                <a:gd name="T52" fmla="*/ 31 w 300"/>
                <a:gd name="T53" fmla="*/ 41 h 272"/>
                <a:gd name="T54" fmla="*/ 47 w 300"/>
                <a:gd name="T55" fmla="*/ 27 h 272"/>
                <a:gd name="T56" fmla="*/ 60 w 300"/>
                <a:gd name="T57" fmla="*/ 20 h 272"/>
                <a:gd name="T58" fmla="*/ 74 w 300"/>
                <a:gd name="T59" fmla="*/ 14 h 272"/>
                <a:gd name="T60" fmla="*/ 89 w 300"/>
                <a:gd name="T61" fmla="*/ 7 h 272"/>
                <a:gd name="T62" fmla="*/ 105 w 300"/>
                <a:gd name="T63" fmla="*/ 2 h 272"/>
                <a:gd name="T64" fmla="*/ 121 w 300"/>
                <a:gd name="T65" fmla="*/ 2 h 272"/>
                <a:gd name="T66" fmla="*/ 136 w 300"/>
                <a:gd name="T67" fmla="*/ 0 h 272"/>
                <a:gd name="T68" fmla="*/ 152 w 300"/>
                <a:gd name="T69" fmla="*/ 2 h 272"/>
                <a:gd name="T70" fmla="*/ 166 w 300"/>
                <a:gd name="T71" fmla="*/ 2 h 272"/>
                <a:gd name="T72" fmla="*/ 184 w 300"/>
                <a:gd name="T73" fmla="*/ 9 h 272"/>
                <a:gd name="T74" fmla="*/ 197 w 300"/>
                <a:gd name="T75" fmla="*/ 14 h 272"/>
                <a:gd name="T76" fmla="*/ 213 w 300"/>
                <a:gd name="T77" fmla="*/ 20 h 272"/>
                <a:gd name="T78" fmla="*/ 226 w 300"/>
                <a:gd name="T79" fmla="*/ 27 h 272"/>
                <a:gd name="T80" fmla="*/ 237 w 300"/>
                <a:gd name="T81" fmla="*/ 36 h 272"/>
                <a:gd name="T82" fmla="*/ 251 w 300"/>
                <a:gd name="T83" fmla="*/ 47 h 272"/>
                <a:gd name="T84" fmla="*/ 262 w 300"/>
                <a:gd name="T85" fmla="*/ 59 h 272"/>
                <a:gd name="T86" fmla="*/ 271 w 300"/>
                <a:gd name="T87" fmla="*/ 72 h 272"/>
                <a:gd name="T88" fmla="*/ 280 w 300"/>
                <a:gd name="T89" fmla="*/ 85 h 272"/>
                <a:gd name="T90" fmla="*/ 287 w 300"/>
                <a:gd name="T91" fmla="*/ 99 h 272"/>
                <a:gd name="T92" fmla="*/ 293 w 300"/>
                <a:gd name="T93" fmla="*/ 112 h 272"/>
                <a:gd name="T94" fmla="*/ 296 w 300"/>
                <a:gd name="T95" fmla="*/ 124 h 272"/>
                <a:gd name="T96" fmla="*/ 298 w 300"/>
                <a:gd name="T97" fmla="*/ 137 h 272"/>
                <a:gd name="T98" fmla="*/ 298 w 300"/>
                <a:gd name="T99" fmla="*/ 151 h 272"/>
                <a:gd name="T100" fmla="*/ 298 w 300"/>
                <a:gd name="T101" fmla="*/ 162 h 272"/>
                <a:gd name="T102" fmla="*/ 296 w 300"/>
                <a:gd name="T103" fmla="*/ 175 h 272"/>
                <a:gd name="T104" fmla="*/ 296 w 300"/>
                <a:gd name="T105" fmla="*/ 186 h 272"/>
                <a:gd name="T106" fmla="*/ 287 w 300"/>
                <a:gd name="T107" fmla="*/ 204 h 272"/>
                <a:gd name="T108" fmla="*/ 275 w 300"/>
                <a:gd name="T109" fmla="*/ 225 h 272"/>
                <a:gd name="T110" fmla="*/ 258 w 300"/>
                <a:gd name="T111" fmla="*/ 242 h 272"/>
                <a:gd name="T112" fmla="*/ 242 w 300"/>
                <a:gd name="T113" fmla="*/ 251 h 272"/>
                <a:gd name="T114" fmla="*/ 231 w 300"/>
                <a:gd name="T115" fmla="*/ 258 h 272"/>
                <a:gd name="T116" fmla="*/ 226 w 300"/>
                <a:gd name="T117" fmla="*/ 263 h 2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0"/>
                <a:gd name="T178" fmla="*/ 0 h 272"/>
                <a:gd name="T179" fmla="*/ 300 w 300"/>
                <a:gd name="T180" fmla="*/ 272 h 2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0" h="272">
                  <a:moveTo>
                    <a:pt x="226" y="263"/>
                  </a:moveTo>
                  <a:lnTo>
                    <a:pt x="217" y="263"/>
                  </a:lnTo>
                  <a:lnTo>
                    <a:pt x="213" y="265"/>
                  </a:lnTo>
                  <a:lnTo>
                    <a:pt x="206" y="267"/>
                  </a:lnTo>
                  <a:lnTo>
                    <a:pt x="199" y="267"/>
                  </a:lnTo>
                  <a:lnTo>
                    <a:pt x="193" y="269"/>
                  </a:lnTo>
                  <a:lnTo>
                    <a:pt x="186" y="269"/>
                  </a:lnTo>
                  <a:lnTo>
                    <a:pt x="179" y="272"/>
                  </a:lnTo>
                  <a:lnTo>
                    <a:pt x="172" y="272"/>
                  </a:lnTo>
                  <a:lnTo>
                    <a:pt x="166" y="272"/>
                  </a:lnTo>
                  <a:lnTo>
                    <a:pt x="159" y="272"/>
                  </a:lnTo>
                  <a:lnTo>
                    <a:pt x="152" y="269"/>
                  </a:lnTo>
                  <a:lnTo>
                    <a:pt x="145" y="269"/>
                  </a:lnTo>
                  <a:lnTo>
                    <a:pt x="139" y="267"/>
                  </a:lnTo>
                  <a:lnTo>
                    <a:pt x="132" y="267"/>
                  </a:lnTo>
                  <a:lnTo>
                    <a:pt x="128" y="267"/>
                  </a:lnTo>
                  <a:lnTo>
                    <a:pt x="121" y="265"/>
                  </a:lnTo>
                  <a:lnTo>
                    <a:pt x="114" y="263"/>
                  </a:lnTo>
                  <a:lnTo>
                    <a:pt x="107" y="260"/>
                  </a:lnTo>
                  <a:lnTo>
                    <a:pt x="101" y="256"/>
                  </a:lnTo>
                  <a:lnTo>
                    <a:pt x="94" y="254"/>
                  </a:lnTo>
                  <a:lnTo>
                    <a:pt x="87" y="251"/>
                  </a:lnTo>
                  <a:lnTo>
                    <a:pt x="83" y="247"/>
                  </a:lnTo>
                  <a:lnTo>
                    <a:pt x="76" y="245"/>
                  </a:lnTo>
                  <a:lnTo>
                    <a:pt x="71" y="240"/>
                  </a:lnTo>
                  <a:lnTo>
                    <a:pt x="60" y="231"/>
                  </a:lnTo>
                  <a:lnTo>
                    <a:pt x="49" y="225"/>
                  </a:lnTo>
                  <a:lnTo>
                    <a:pt x="40" y="213"/>
                  </a:lnTo>
                  <a:lnTo>
                    <a:pt x="31" y="204"/>
                  </a:lnTo>
                  <a:lnTo>
                    <a:pt x="24" y="198"/>
                  </a:lnTo>
                  <a:lnTo>
                    <a:pt x="22" y="191"/>
                  </a:lnTo>
                  <a:lnTo>
                    <a:pt x="18" y="184"/>
                  </a:lnTo>
                  <a:lnTo>
                    <a:pt x="13" y="177"/>
                  </a:lnTo>
                  <a:lnTo>
                    <a:pt x="11" y="171"/>
                  </a:lnTo>
                  <a:lnTo>
                    <a:pt x="9" y="164"/>
                  </a:lnTo>
                  <a:lnTo>
                    <a:pt x="4" y="157"/>
                  </a:lnTo>
                  <a:lnTo>
                    <a:pt x="4" y="151"/>
                  </a:lnTo>
                  <a:lnTo>
                    <a:pt x="2" y="144"/>
                  </a:lnTo>
                  <a:lnTo>
                    <a:pt x="0" y="137"/>
                  </a:lnTo>
                  <a:lnTo>
                    <a:pt x="0" y="130"/>
                  </a:lnTo>
                  <a:lnTo>
                    <a:pt x="0" y="124"/>
                  </a:lnTo>
                  <a:lnTo>
                    <a:pt x="0" y="117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2" y="99"/>
                  </a:lnTo>
                  <a:lnTo>
                    <a:pt x="2" y="92"/>
                  </a:lnTo>
                  <a:lnTo>
                    <a:pt x="4" y="85"/>
                  </a:lnTo>
                  <a:lnTo>
                    <a:pt x="6" y="79"/>
                  </a:lnTo>
                  <a:lnTo>
                    <a:pt x="9" y="72"/>
                  </a:lnTo>
                  <a:lnTo>
                    <a:pt x="11" y="68"/>
                  </a:lnTo>
                  <a:lnTo>
                    <a:pt x="13" y="61"/>
                  </a:lnTo>
                  <a:lnTo>
                    <a:pt x="18" y="54"/>
                  </a:lnTo>
                  <a:lnTo>
                    <a:pt x="22" y="52"/>
                  </a:lnTo>
                  <a:lnTo>
                    <a:pt x="31" y="41"/>
                  </a:lnTo>
                  <a:lnTo>
                    <a:pt x="42" y="32"/>
                  </a:lnTo>
                  <a:lnTo>
                    <a:pt x="47" y="27"/>
                  </a:lnTo>
                  <a:lnTo>
                    <a:pt x="54" y="23"/>
                  </a:lnTo>
                  <a:lnTo>
                    <a:pt x="60" y="20"/>
                  </a:lnTo>
                  <a:lnTo>
                    <a:pt x="67" y="16"/>
                  </a:lnTo>
                  <a:lnTo>
                    <a:pt x="74" y="14"/>
                  </a:lnTo>
                  <a:lnTo>
                    <a:pt x="83" y="9"/>
                  </a:lnTo>
                  <a:lnTo>
                    <a:pt x="89" y="7"/>
                  </a:lnTo>
                  <a:lnTo>
                    <a:pt x="98" y="5"/>
                  </a:lnTo>
                  <a:lnTo>
                    <a:pt x="105" y="2"/>
                  </a:lnTo>
                  <a:lnTo>
                    <a:pt x="114" y="2"/>
                  </a:lnTo>
                  <a:lnTo>
                    <a:pt x="121" y="2"/>
                  </a:lnTo>
                  <a:lnTo>
                    <a:pt x="128" y="2"/>
                  </a:lnTo>
                  <a:lnTo>
                    <a:pt x="136" y="0"/>
                  </a:lnTo>
                  <a:lnTo>
                    <a:pt x="143" y="0"/>
                  </a:lnTo>
                  <a:lnTo>
                    <a:pt x="152" y="2"/>
                  </a:lnTo>
                  <a:lnTo>
                    <a:pt x="159" y="2"/>
                  </a:lnTo>
                  <a:lnTo>
                    <a:pt x="166" y="2"/>
                  </a:lnTo>
                  <a:lnTo>
                    <a:pt x="175" y="5"/>
                  </a:lnTo>
                  <a:lnTo>
                    <a:pt x="184" y="9"/>
                  </a:lnTo>
                  <a:lnTo>
                    <a:pt x="193" y="11"/>
                  </a:lnTo>
                  <a:lnTo>
                    <a:pt x="197" y="14"/>
                  </a:lnTo>
                  <a:lnTo>
                    <a:pt x="204" y="16"/>
                  </a:lnTo>
                  <a:lnTo>
                    <a:pt x="213" y="20"/>
                  </a:lnTo>
                  <a:lnTo>
                    <a:pt x="219" y="25"/>
                  </a:lnTo>
                  <a:lnTo>
                    <a:pt x="226" y="27"/>
                  </a:lnTo>
                  <a:lnTo>
                    <a:pt x="231" y="32"/>
                  </a:lnTo>
                  <a:lnTo>
                    <a:pt x="237" y="36"/>
                  </a:lnTo>
                  <a:lnTo>
                    <a:pt x="244" y="43"/>
                  </a:lnTo>
                  <a:lnTo>
                    <a:pt x="251" y="47"/>
                  </a:lnTo>
                  <a:lnTo>
                    <a:pt x="258" y="54"/>
                  </a:lnTo>
                  <a:lnTo>
                    <a:pt x="262" y="59"/>
                  </a:lnTo>
                  <a:lnTo>
                    <a:pt x="267" y="65"/>
                  </a:lnTo>
                  <a:lnTo>
                    <a:pt x="271" y="72"/>
                  </a:lnTo>
                  <a:lnTo>
                    <a:pt x="275" y="79"/>
                  </a:lnTo>
                  <a:lnTo>
                    <a:pt x="280" y="85"/>
                  </a:lnTo>
                  <a:lnTo>
                    <a:pt x="284" y="94"/>
                  </a:lnTo>
                  <a:lnTo>
                    <a:pt x="287" y="99"/>
                  </a:lnTo>
                  <a:lnTo>
                    <a:pt x="291" y="106"/>
                  </a:lnTo>
                  <a:lnTo>
                    <a:pt x="293" y="112"/>
                  </a:lnTo>
                  <a:lnTo>
                    <a:pt x="296" y="119"/>
                  </a:lnTo>
                  <a:lnTo>
                    <a:pt x="296" y="124"/>
                  </a:lnTo>
                  <a:lnTo>
                    <a:pt x="298" y="133"/>
                  </a:lnTo>
                  <a:lnTo>
                    <a:pt x="298" y="137"/>
                  </a:lnTo>
                  <a:lnTo>
                    <a:pt x="300" y="146"/>
                  </a:lnTo>
                  <a:lnTo>
                    <a:pt x="298" y="151"/>
                  </a:lnTo>
                  <a:lnTo>
                    <a:pt x="298" y="157"/>
                  </a:lnTo>
                  <a:lnTo>
                    <a:pt x="298" y="162"/>
                  </a:lnTo>
                  <a:lnTo>
                    <a:pt x="298" y="168"/>
                  </a:lnTo>
                  <a:lnTo>
                    <a:pt x="296" y="175"/>
                  </a:lnTo>
                  <a:lnTo>
                    <a:pt x="296" y="182"/>
                  </a:lnTo>
                  <a:lnTo>
                    <a:pt x="296" y="186"/>
                  </a:lnTo>
                  <a:lnTo>
                    <a:pt x="293" y="193"/>
                  </a:lnTo>
                  <a:lnTo>
                    <a:pt x="287" y="204"/>
                  </a:lnTo>
                  <a:lnTo>
                    <a:pt x="282" y="216"/>
                  </a:lnTo>
                  <a:lnTo>
                    <a:pt x="275" y="225"/>
                  </a:lnTo>
                  <a:lnTo>
                    <a:pt x="267" y="233"/>
                  </a:lnTo>
                  <a:lnTo>
                    <a:pt x="258" y="242"/>
                  </a:lnTo>
                  <a:lnTo>
                    <a:pt x="246" y="249"/>
                  </a:lnTo>
                  <a:lnTo>
                    <a:pt x="242" y="251"/>
                  </a:lnTo>
                  <a:lnTo>
                    <a:pt x="237" y="256"/>
                  </a:lnTo>
                  <a:lnTo>
                    <a:pt x="231" y="258"/>
                  </a:lnTo>
                  <a:lnTo>
                    <a:pt x="226" y="26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Freeform 87"/>
            <p:cNvSpPr>
              <a:spLocks/>
            </p:cNvSpPr>
            <p:nvPr/>
          </p:nvSpPr>
          <p:spPr bwMode="auto">
            <a:xfrm>
              <a:off x="2505" y="2909"/>
              <a:ext cx="314" cy="170"/>
            </a:xfrm>
            <a:custGeom>
              <a:avLst/>
              <a:gdLst>
                <a:gd name="T0" fmla="*/ 0 w 314"/>
                <a:gd name="T1" fmla="*/ 87 h 170"/>
                <a:gd name="T2" fmla="*/ 9 w 314"/>
                <a:gd name="T3" fmla="*/ 94 h 170"/>
                <a:gd name="T4" fmla="*/ 20 w 314"/>
                <a:gd name="T5" fmla="*/ 105 h 170"/>
                <a:gd name="T6" fmla="*/ 31 w 314"/>
                <a:gd name="T7" fmla="*/ 112 h 170"/>
                <a:gd name="T8" fmla="*/ 45 w 314"/>
                <a:gd name="T9" fmla="*/ 119 h 170"/>
                <a:gd name="T10" fmla="*/ 58 w 314"/>
                <a:gd name="T11" fmla="*/ 130 h 170"/>
                <a:gd name="T12" fmla="*/ 74 w 314"/>
                <a:gd name="T13" fmla="*/ 137 h 170"/>
                <a:gd name="T14" fmla="*/ 90 w 314"/>
                <a:gd name="T15" fmla="*/ 146 h 170"/>
                <a:gd name="T16" fmla="*/ 108 w 314"/>
                <a:gd name="T17" fmla="*/ 152 h 170"/>
                <a:gd name="T18" fmla="*/ 128 w 314"/>
                <a:gd name="T19" fmla="*/ 159 h 170"/>
                <a:gd name="T20" fmla="*/ 148 w 314"/>
                <a:gd name="T21" fmla="*/ 163 h 170"/>
                <a:gd name="T22" fmla="*/ 166 w 314"/>
                <a:gd name="T23" fmla="*/ 166 h 170"/>
                <a:gd name="T24" fmla="*/ 177 w 314"/>
                <a:gd name="T25" fmla="*/ 168 h 170"/>
                <a:gd name="T26" fmla="*/ 188 w 314"/>
                <a:gd name="T27" fmla="*/ 170 h 170"/>
                <a:gd name="T28" fmla="*/ 200 w 314"/>
                <a:gd name="T29" fmla="*/ 170 h 170"/>
                <a:gd name="T30" fmla="*/ 213 w 314"/>
                <a:gd name="T31" fmla="*/ 168 h 170"/>
                <a:gd name="T32" fmla="*/ 224 w 314"/>
                <a:gd name="T33" fmla="*/ 168 h 170"/>
                <a:gd name="T34" fmla="*/ 314 w 314"/>
                <a:gd name="T35" fmla="*/ 116 h 170"/>
                <a:gd name="T36" fmla="*/ 303 w 314"/>
                <a:gd name="T37" fmla="*/ 45 h 170"/>
                <a:gd name="T38" fmla="*/ 296 w 314"/>
                <a:gd name="T39" fmla="*/ 51 h 170"/>
                <a:gd name="T40" fmla="*/ 285 w 314"/>
                <a:gd name="T41" fmla="*/ 63 h 170"/>
                <a:gd name="T42" fmla="*/ 269 w 314"/>
                <a:gd name="T43" fmla="*/ 78 h 170"/>
                <a:gd name="T44" fmla="*/ 249 w 314"/>
                <a:gd name="T45" fmla="*/ 94 h 170"/>
                <a:gd name="T46" fmla="*/ 233 w 314"/>
                <a:gd name="T47" fmla="*/ 105 h 170"/>
                <a:gd name="T48" fmla="*/ 222 w 314"/>
                <a:gd name="T49" fmla="*/ 110 h 170"/>
                <a:gd name="T50" fmla="*/ 209 w 314"/>
                <a:gd name="T51" fmla="*/ 116 h 170"/>
                <a:gd name="T52" fmla="*/ 193 w 314"/>
                <a:gd name="T53" fmla="*/ 119 h 170"/>
                <a:gd name="T54" fmla="*/ 179 w 314"/>
                <a:gd name="T55" fmla="*/ 121 h 170"/>
                <a:gd name="T56" fmla="*/ 166 w 314"/>
                <a:gd name="T57" fmla="*/ 121 h 170"/>
                <a:gd name="T58" fmla="*/ 148 w 314"/>
                <a:gd name="T59" fmla="*/ 116 h 170"/>
                <a:gd name="T60" fmla="*/ 132 w 314"/>
                <a:gd name="T61" fmla="*/ 112 h 170"/>
                <a:gd name="T62" fmla="*/ 119 w 314"/>
                <a:gd name="T63" fmla="*/ 105 h 170"/>
                <a:gd name="T64" fmla="*/ 103 w 314"/>
                <a:gd name="T65" fmla="*/ 98 h 170"/>
                <a:gd name="T66" fmla="*/ 90 w 314"/>
                <a:gd name="T67" fmla="*/ 89 h 170"/>
                <a:gd name="T68" fmla="*/ 78 w 314"/>
                <a:gd name="T69" fmla="*/ 80 h 170"/>
                <a:gd name="T70" fmla="*/ 67 w 314"/>
                <a:gd name="T71" fmla="*/ 69 h 170"/>
                <a:gd name="T72" fmla="*/ 56 w 314"/>
                <a:gd name="T73" fmla="*/ 60 h 170"/>
                <a:gd name="T74" fmla="*/ 43 w 314"/>
                <a:gd name="T75" fmla="*/ 45 h 170"/>
                <a:gd name="T76" fmla="*/ 27 w 314"/>
                <a:gd name="T77" fmla="*/ 24 h 170"/>
                <a:gd name="T78" fmla="*/ 16 w 314"/>
                <a:gd name="T79" fmla="*/ 9 h 170"/>
                <a:gd name="T80" fmla="*/ 11 w 314"/>
                <a:gd name="T81" fmla="*/ 0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4"/>
                <a:gd name="T124" fmla="*/ 0 h 170"/>
                <a:gd name="T125" fmla="*/ 314 w 314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4" h="170">
                  <a:moveTo>
                    <a:pt x="11" y="0"/>
                  </a:moveTo>
                  <a:lnTo>
                    <a:pt x="0" y="87"/>
                  </a:lnTo>
                  <a:lnTo>
                    <a:pt x="4" y="89"/>
                  </a:lnTo>
                  <a:lnTo>
                    <a:pt x="9" y="94"/>
                  </a:lnTo>
                  <a:lnTo>
                    <a:pt x="18" y="101"/>
                  </a:lnTo>
                  <a:lnTo>
                    <a:pt x="20" y="105"/>
                  </a:lnTo>
                  <a:lnTo>
                    <a:pt x="27" y="107"/>
                  </a:lnTo>
                  <a:lnTo>
                    <a:pt x="31" y="112"/>
                  </a:lnTo>
                  <a:lnTo>
                    <a:pt x="38" y="116"/>
                  </a:lnTo>
                  <a:lnTo>
                    <a:pt x="45" y="119"/>
                  </a:lnTo>
                  <a:lnTo>
                    <a:pt x="52" y="125"/>
                  </a:lnTo>
                  <a:lnTo>
                    <a:pt x="58" y="130"/>
                  </a:lnTo>
                  <a:lnTo>
                    <a:pt x="67" y="134"/>
                  </a:lnTo>
                  <a:lnTo>
                    <a:pt x="74" y="137"/>
                  </a:lnTo>
                  <a:lnTo>
                    <a:pt x="81" y="141"/>
                  </a:lnTo>
                  <a:lnTo>
                    <a:pt x="90" y="146"/>
                  </a:lnTo>
                  <a:lnTo>
                    <a:pt x="99" y="150"/>
                  </a:lnTo>
                  <a:lnTo>
                    <a:pt x="108" y="152"/>
                  </a:lnTo>
                  <a:lnTo>
                    <a:pt x="119" y="157"/>
                  </a:lnTo>
                  <a:lnTo>
                    <a:pt x="128" y="159"/>
                  </a:lnTo>
                  <a:lnTo>
                    <a:pt x="139" y="163"/>
                  </a:lnTo>
                  <a:lnTo>
                    <a:pt x="148" y="163"/>
                  </a:lnTo>
                  <a:lnTo>
                    <a:pt x="159" y="166"/>
                  </a:lnTo>
                  <a:lnTo>
                    <a:pt x="166" y="166"/>
                  </a:lnTo>
                  <a:lnTo>
                    <a:pt x="170" y="168"/>
                  </a:lnTo>
                  <a:lnTo>
                    <a:pt x="177" y="168"/>
                  </a:lnTo>
                  <a:lnTo>
                    <a:pt x="184" y="170"/>
                  </a:lnTo>
                  <a:lnTo>
                    <a:pt x="188" y="170"/>
                  </a:lnTo>
                  <a:lnTo>
                    <a:pt x="195" y="170"/>
                  </a:lnTo>
                  <a:lnTo>
                    <a:pt x="200" y="170"/>
                  </a:lnTo>
                  <a:lnTo>
                    <a:pt x="206" y="170"/>
                  </a:lnTo>
                  <a:lnTo>
                    <a:pt x="213" y="168"/>
                  </a:lnTo>
                  <a:lnTo>
                    <a:pt x="220" y="168"/>
                  </a:lnTo>
                  <a:lnTo>
                    <a:pt x="224" y="168"/>
                  </a:lnTo>
                  <a:lnTo>
                    <a:pt x="233" y="168"/>
                  </a:lnTo>
                  <a:lnTo>
                    <a:pt x="314" y="116"/>
                  </a:lnTo>
                  <a:lnTo>
                    <a:pt x="303" y="45"/>
                  </a:lnTo>
                  <a:lnTo>
                    <a:pt x="300" y="47"/>
                  </a:lnTo>
                  <a:lnTo>
                    <a:pt x="296" y="51"/>
                  </a:lnTo>
                  <a:lnTo>
                    <a:pt x="291" y="58"/>
                  </a:lnTo>
                  <a:lnTo>
                    <a:pt x="285" y="63"/>
                  </a:lnTo>
                  <a:lnTo>
                    <a:pt x="278" y="69"/>
                  </a:lnTo>
                  <a:lnTo>
                    <a:pt x="269" y="78"/>
                  </a:lnTo>
                  <a:lnTo>
                    <a:pt x="262" y="87"/>
                  </a:lnTo>
                  <a:lnTo>
                    <a:pt x="249" y="94"/>
                  </a:lnTo>
                  <a:lnTo>
                    <a:pt x="240" y="101"/>
                  </a:lnTo>
                  <a:lnTo>
                    <a:pt x="233" y="105"/>
                  </a:lnTo>
                  <a:lnTo>
                    <a:pt x="226" y="107"/>
                  </a:lnTo>
                  <a:lnTo>
                    <a:pt x="222" y="110"/>
                  </a:lnTo>
                  <a:lnTo>
                    <a:pt x="215" y="114"/>
                  </a:lnTo>
                  <a:lnTo>
                    <a:pt x="209" y="116"/>
                  </a:lnTo>
                  <a:lnTo>
                    <a:pt x="200" y="116"/>
                  </a:lnTo>
                  <a:lnTo>
                    <a:pt x="193" y="119"/>
                  </a:lnTo>
                  <a:lnTo>
                    <a:pt x="186" y="121"/>
                  </a:lnTo>
                  <a:lnTo>
                    <a:pt x="179" y="121"/>
                  </a:lnTo>
                  <a:lnTo>
                    <a:pt x="173" y="121"/>
                  </a:lnTo>
                  <a:lnTo>
                    <a:pt x="166" y="121"/>
                  </a:lnTo>
                  <a:lnTo>
                    <a:pt x="159" y="121"/>
                  </a:lnTo>
                  <a:lnTo>
                    <a:pt x="148" y="116"/>
                  </a:lnTo>
                  <a:lnTo>
                    <a:pt x="141" y="116"/>
                  </a:lnTo>
                  <a:lnTo>
                    <a:pt x="132" y="112"/>
                  </a:lnTo>
                  <a:lnTo>
                    <a:pt x="126" y="110"/>
                  </a:lnTo>
                  <a:lnTo>
                    <a:pt x="119" y="105"/>
                  </a:lnTo>
                  <a:lnTo>
                    <a:pt x="110" y="103"/>
                  </a:lnTo>
                  <a:lnTo>
                    <a:pt x="103" y="98"/>
                  </a:lnTo>
                  <a:lnTo>
                    <a:pt x="96" y="96"/>
                  </a:lnTo>
                  <a:lnTo>
                    <a:pt x="90" y="89"/>
                  </a:lnTo>
                  <a:lnTo>
                    <a:pt x="83" y="85"/>
                  </a:lnTo>
                  <a:lnTo>
                    <a:pt x="78" y="80"/>
                  </a:lnTo>
                  <a:lnTo>
                    <a:pt x="72" y="76"/>
                  </a:lnTo>
                  <a:lnTo>
                    <a:pt x="67" y="69"/>
                  </a:lnTo>
                  <a:lnTo>
                    <a:pt x="61" y="65"/>
                  </a:lnTo>
                  <a:lnTo>
                    <a:pt x="56" y="60"/>
                  </a:lnTo>
                  <a:lnTo>
                    <a:pt x="52" y="56"/>
                  </a:lnTo>
                  <a:lnTo>
                    <a:pt x="43" y="45"/>
                  </a:lnTo>
                  <a:lnTo>
                    <a:pt x="34" y="33"/>
                  </a:lnTo>
                  <a:lnTo>
                    <a:pt x="27" y="24"/>
                  </a:lnTo>
                  <a:lnTo>
                    <a:pt x="22" y="18"/>
                  </a:lnTo>
                  <a:lnTo>
                    <a:pt x="16" y="9"/>
                  </a:lnTo>
                  <a:lnTo>
                    <a:pt x="13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8" name="Freeform 88"/>
            <p:cNvSpPr>
              <a:spLocks/>
            </p:cNvSpPr>
            <p:nvPr/>
          </p:nvSpPr>
          <p:spPr bwMode="auto">
            <a:xfrm>
              <a:off x="2492" y="2738"/>
              <a:ext cx="340" cy="301"/>
            </a:xfrm>
            <a:custGeom>
              <a:avLst/>
              <a:gdLst>
                <a:gd name="T0" fmla="*/ 213 w 340"/>
                <a:gd name="T1" fmla="*/ 274 h 301"/>
                <a:gd name="T2" fmla="*/ 248 w 340"/>
                <a:gd name="T3" fmla="*/ 258 h 301"/>
                <a:gd name="T4" fmla="*/ 282 w 340"/>
                <a:gd name="T5" fmla="*/ 231 h 301"/>
                <a:gd name="T6" fmla="*/ 300 w 340"/>
                <a:gd name="T7" fmla="*/ 193 h 301"/>
                <a:gd name="T8" fmla="*/ 302 w 340"/>
                <a:gd name="T9" fmla="*/ 155 h 301"/>
                <a:gd name="T10" fmla="*/ 295 w 340"/>
                <a:gd name="T11" fmla="*/ 128 h 301"/>
                <a:gd name="T12" fmla="*/ 284 w 340"/>
                <a:gd name="T13" fmla="*/ 106 h 301"/>
                <a:gd name="T14" fmla="*/ 262 w 340"/>
                <a:gd name="T15" fmla="*/ 79 h 301"/>
                <a:gd name="T16" fmla="*/ 235 w 340"/>
                <a:gd name="T17" fmla="*/ 59 h 301"/>
                <a:gd name="T18" fmla="*/ 210 w 340"/>
                <a:gd name="T19" fmla="*/ 47 h 301"/>
                <a:gd name="T20" fmla="*/ 181 w 340"/>
                <a:gd name="T21" fmla="*/ 38 h 301"/>
                <a:gd name="T22" fmla="*/ 152 w 340"/>
                <a:gd name="T23" fmla="*/ 38 h 301"/>
                <a:gd name="T24" fmla="*/ 134 w 340"/>
                <a:gd name="T25" fmla="*/ 29 h 301"/>
                <a:gd name="T26" fmla="*/ 134 w 340"/>
                <a:gd name="T27" fmla="*/ 0 h 301"/>
                <a:gd name="T28" fmla="*/ 168 w 340"/>
                <a:gd name="T29" fmla="*/ 0 h 301"/>
                <a:gd name="T30" fmla="*/ 204 w 340"/>
                <a:gd name="T31" fmla="*/ 7 h 301"/>
                <a:gd name="T32" fmla="*/ 237 w 340"/>
                <a:gd name="T33" fmla="*/ 18 h 301"/>
                <a:gd name="T34" fmla="*/ 266 w 340"/>
                <a:gd name="T35" fmla="*/ 38 h 301"/>
                <a:gd name="T36" fmla="*/ 293 w 340"/>
                <a:gd name="T37" fmla="*/ 61 h 301"/>
                <a:gd name="T38" fmla="*/ 316 w 340"/>
                <a:gd name="T39" fmla="*/ 88 h 301"/>
                <a:gd name="T40" fmla="*/ 329 w 340"/>
                <a:gd name="T41" fmla="*/ 115 h 301"/>
                <a:gd name="T42" fmla="*/ 338 w 340"/>
                <a:gd name="T43" fmla="*/ 148 h 301"/>
                <a:gd name="T44" fmla="*/ 338 w 340"/>
                <a:gd name="T45" fmla="*/ 177 h 301"/>
                <a:gd name="T46" fmla="*/ 331 w 340"/>
                <a:gd name="T47" fmla="*/ 204 h 301"/>
                <a:gd name="T48" fmla="*/ 320 w 340"/>
                <a:gd name="T49" fmla="*/ 229 h 301"/>
                <a:gd name="T50" fmla="*/ 291 w 340"/>
                <a:gd name="T51" fmla="*/ 265 h 301"/>
                <a:gd name="T52" fmla="*/ 262 w 340"/>
                <a:gd name="T53" fmla="*/ 283 h 301"/>
                <a:gd name="T54" fmla="*/ 235 w 340"/>
                <a:gd name="T55" fmla="*/ 292 h 301"/>
                <a:gd name="T56" fmla="*/ 206 w 340"/>
                <a:gd name="T57" fmla="*/ 299 h 301"/>
                <a:gd name="T58" fmla="*/ 174 w 340"/>
                <a:gd name="T59" fmla="*/ 299 h 301"/>
                <a:gd name="T60" fmla="*/ 145 w 340"/>
                <a:gd name="T61" fmla="*/ 294 h 301"/>
                <a:gd name="T62" fmla="*/ 114 w 340"/>
                <a:gd name="T63" fmla="*/ 285 h 301"/>
                <a:gd name="T64" fmla="*/ 87 w 340"/>
                <a:gd name="T65" fmla="*/ 272 h 301"/>
                <a:gd name="T66" fmla="*/ 62 w 340"/>
                <a:gd name="T67" fmla="*/ 254 h 301"/>
                <a:gd name="T68" fmla="*/ 40 w 340"/>
                <a:gd name="T69" fmla="*/ 234 h 301"/>
                <a:gd name="T70" fmla="*/ 22 w 340"/>
                <a:gd name="T71" fmla="*/ 211 h 301"/>
                <a:gd name="T72" fmla="*/ 9 w 340"/>
                <a:gd name="T73" fmla="*/ 184 h 301"/>
                <a:gd name="T74" fmla="*/ 0 w 340"/>
                <a:gd name="T75" fmla="*/ 155 h 301"/>
                <a:gd name="T76" fmla="*/ 0 w 340"/>
                <a:gd name="T77" fmla="*/ 126 h 301"/>
                <a:gd name="T78" fmla="*/ 2 w 340"/>
                <a:gd name="T79" fmla="*/ 99 h 301"/>
                <a:gd name="T80" fmla="*/ 13 w 340"/>
                <a:gd name="T81" fmla="*/ 72 h 301"/>
                <a:gd name="T82" fmla="*/ 29 w 340"/>
                <a:gd name="T83" fmla="*/ 50 h 301"/>
                <a:gd name="T84" fmla="*/ 51 w 340"/>
                <a:gd name="T85" fmla="*/ 29 h 301"/>
                <a:gd name="T86" fmla="*/ 76 w 340"/>
                <a:gd name="T87" fmla="*/ 16 h 301"/>
                <a:gd name="T88" fmla="*/ 105 w 340"/>
                <a:gd name="T89" fmla="*/ 7 h 301"/>
                <a:gd name="T90" fmla="*/ 121 w 340"/>
                <a:gd name="T91" fmla="*/ 32 h 301"/>
                <a:gd name="T92" fmla="*/ 105 w 340"/>
                <a:gd name="T93" fmla="*/ 45 h 301"/>
                <a:gd name="T94" fmla="*/ 69 w 340"/>
                <a:gd name="T95" fmla="*/ 65 h 301"/>
                <a:gd name="T96" fmla="*/ 44 w 340"/>
                <a:gd name="T97" fmla="*/ 101 h 301"/>
                <a:gd name="T98" fmla="*/ 35 w 340"/>
                <a:gd name="T99" fmla="*/ 142 h 301"/>
                <a:gd name="T100" fmla="*/ 40 w 340"/>
                <a:gd name="T101" fmla="*/ 171 h 301"/>
                <a:gd name="T102" fmla="*/ 56 w 340"/>
                <a:gd name="T103" fmla="*/ 207 h 301"/>
                <a:gd name="T104" fmla="*/ 89 w 340"/>
                <a:gd name="T105" fmla="*/ 240 h 301"/>
                <a:gd name="T106" fmla="*/ 125 w 340"/>
                <a:gd name="T107" fmla="*/ 263 h 301"/>
                <a:gd name="T108" fmla="*/ 150 w 340"/>
                <a:gd name="T109" fmla="*/ 272 h 301"/>
                <a:gd name="T110" fmla="*/ 174 w 340"/>
                <a:gd name="T111" fmla="*/ 276 h 301"/>
                <a:gd name="T112" fmla="*/ 195 w 340"/>
                <a:gd name="T113" fmla="*/ 276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0"/>
                <a:gd name="T172" fmla="*/ 0 h 301"/>
                <a:gd name="T173" fmla="*/ 340 w 340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0" h="301">
                  <a:moveTo>
                    <a:pt x="195" y="276"/>
                  </a:moveTo>
                  <a:lnTo>
                    <a:pt x="199" y="276"/>
                  </a:lnTo>
                  <a:lnTo>
                    <a:pt x="206" y="274"/>
                  </a:lnTo>
                  <a:lnTo>
                    <a:pt x="213" y="274"/>
                  </a:lnTo>
                  <a:lnTo>
                    <a:pt x="217" y="272"/>
                  </a:lnTo>
                  <a:lnTo>
                    <a:pt x="228" y="267"/>
                  </a:lnTo>
                  <a:lnTo>
                    <a:pt x="239" y="265"/>
                  </a:lnTo>
                  <a:lnTo>
                    <a:pt x="248" y="258"/>
                  </a:lnTo>
                  <a:lnTo>
                    <a:pt x="260" y="254"/>
                  </a:lnTo>
                  <a:lnTo>
                    <a:pt x="266" y="247"/>
                  </a:lnTo>
                  <a:lnTo>
                    <a:pt x="278" y="240"/>
                  </a:lnTo>
                  <a:lnTo>
                    <a:pt x="282" y="231"/>
                  </a:lnTo>
                  <a:lnTo>
                    <a:pt x="289" y="222"/>
                  </a:lnTo>
                  <a:lnTo>
                    <a:pt x="293" y="213"/>
                  </a:lnTo>
                  <a:lnTo>
                    <a:pt x="298" y="204"/>
                  </a:lnTo>
                  <a:lnTo>
                    <a:pt x="300" y="193"/>
                  </a:lnTo>
                  <a:lnTo>
                    <a:pt x="302" y="182"/>
                  </a:lnTo>
                  <a:lnTo>
                    <a:pt x="304" y="171"/>
                  </a:lnTo>
                  <a:lnTo>
                    <a:pt x="304" y="162"/>
                  </a:lnTo>
                  <a:lnTo>
                    <a:pt x="302" y="155"/>
                  </a:lnTo>
                  <a:lnTo>
                    <a:pt x="302" y="148"/>
                  </a:lnTo>
                  <a:lnTo>
                    <a:pt x="300" y="142"/>
                  </a:lnTo>
                  <a:lnTo>
                    <a:pt x="300" y="135"/>
                  </a:lnTo>
                  <a:lnTo>
                    <a:pt x="295" y="128"/>
                  </a:lnTo>
                  <a:lnTo>
                    <a:pt x="293" y="121"/>
                  </a:lnTo>
                  <a:lnTo>
                    <a:pt x="291" y="117"/>
                  </a:lnTo>
                  <a:lnTo>
                    <a:pt x="289" y="112"/>
                  </a:lnTo>
                  <a:lnTo>
                    <a:pt x="284" y="106"/>
                  </a:lnTo>
                  <a:lnTo>
                    <a:pt x="280" y="99"/>
                  </a:lnTo>
                  <a:lnTo>
                    <a:pt x="278" y="94"/>
                  </a:lnTo>
                  <a:lnTo>
                    <a:pt x="273" y="90"/>
                  </a:lnTo>
                  <a:lnTo>
                    <a:pt x="262" y="79"/>
                  </a:lnTo>
                  <a:lnTo>
                    <a:pt x="253" y="72"/>
                  </a:lnTo>
                  <a:lnTo>
                    <a:pt x="248" y="65"/>
                  </a:lnTo>
                  <a:lnTo>
                    <a:pt x="242" y="63"/>
                  </a:lnTo>
                  <a:lnTo>
                    <a:pt x="235" y="59"/>
                  </a:lnTo>
                  <a:lnTo>
                    <a:pt x="230" y="56"/>
                  </a:lnTo>
                  <a:lnTo>
                    <a:pt x="224" y="52"/>
                  </a:lnTo>
                  <a:lnTo>
                    <a:pt x="217" y="50"/>
                  </a:lnTo>
                  <a:lnTo>
                    <a:pt x="210" y="47"/>
                  </a:lnTo>
                  <a:lnTo>
                    <a:pt x="204" y="45"/>
                  </a:lnTo>
                  <a:lnTo>
                    <a:pt x="197" y="43"/>
                  </a:lnTo>
                  <a:lnTo>
                    <a:pt x="190" y="41"/>
                  </a:lnTo>
                  <a:lnTo>
                    <a:pt x="181" y="38"/>
                  </a:lnTo>
                  <a:lnTo>
                    <a:pt x="174" y="38"/>
                  </a:lnTo>
                  <a:lnTo>
                    <a:pt x="168" y="38"/>
                  </a:lnTo>
                  <a:lnTo>
                    <a:pt x="161" y="38"/>
                  </a:lnTo>
                  <a:lnTo>
                    <a:pt x="152" y="38"/>
                  </a:lnTo>
                  <a:lnTo>
                    <a:pt x="148" y="38"/>
                  </a:lnTo>
                  <a:lnTo>
                    <a:pt x="141" y="38"/>
                  </a:lnTo>
                  <a:lnTo>
                    <a:pt x="136" y="38"/>
                  </a:lnTo>
                  <a:lnTo>
                    <a:pt x="134" y="29"/>
                  </a:lnTo>
                  <a:lnTo>
                    <a:pt x="132" y="23"/>
                  </a:lnTo>
                  <a:lnTo>
                    <a:pt x="130" y="11"/>
                  </a:lnTo>
                  <a:lnTo>
                    <a:pt x="127" y="0"/>
                  </a:lnTo>
                  <a:lnTo>
                    <a:pt x="134" y="0"/>
                  </a:lnTo>
                  <a:lnTo>
                    <a:pt x="139" y="0"/>
                  </a:lnTo>
                  <a:lnTo>
                    <a:pt x="148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95" y="5"/>
                  </a:lnTo>
                  <a:lnTo>
                    <a:pt x="204" y="7"/>
                  </a:lnTo>
                  <a:lnTo>
                    <a:pt x="213" y="9"/>
                  </a:lnTo>
                  <a:lnTo>
                    <a:pt x="222" y="11"/>
                  </a:lnTo>
                  <a:lnTo>
                    <a:pt x="228" y="14"/>
                  </a:lnTo>
                  <a:lnTo>
                    <a:pt x="237" y="18"/>
                  </a:lnTo>
                  <a:lnTo>
                    <a:pt x="246" y="23"/>
                  </a:lnTo>
                  <a:lnTo>
                    <a:pt x="253" y="27"/>
                  </a:lnTo>
                  <a:lnTo>
                    <a:pt x="260" y="32"/>
                  </a:lnTo>
                  <a:lnTo>
                    <a:pt x="266" y="38"/>
                  </a:lnTo>
                  <a:lnTo>
                    <a:pt x="275" y="43"/>
                  </a:lnTo>
                  <a:lnTo>
                    <a:pt x="280" y="50"/>
                  </a:lnTo>
                  <a:lnTo>
                    <a:pt x="287" y="54"/>
                  </a:lnTo>
                  <a:lnTo>
                    <a:pt x="293" y="61"/>
                  </a:lnTo>
                  <a:lnTo>
                    <a:pt x="300" y="68"/>
                  </a:lnTo>
                  <a:lnTo>
                    <a:pt x="304" y="74"/>
                  </a:lnTo>
                  <a:lnTo>
                    <a:pt x="309" y="79"/>
                  </a:lnTo>
                  <a:lnTo>
                    <a:pt x="316" y="88"/>
                  </a:lnTo>
                  <a:lnTo>
                    <a:pt x="320" y="94"/>
                  </a:lnTo>
                  <a:lnTo>
                    <a:pt x="322" y="101"/>
                  </a:lnTo>
                  <a:lnTo>
                    <a:pt x="327" y="108"/>
                  </a:lnTo>
                  <a:lnTo>
                    <a:pt x="329" y="115"/>
                  </a:lnTo>
                  <a:lnTo>
                    <a:pt x="331" y="124"/>
                  </a:lnTo>
                  <a:lnTo>
                    <a:pt x="334" y="133"/>
                  </a:lnTo>
                  <a:lnTo>
                    <a:pt x="336" y="142"/>
                  </a:lnTo>
                  <a:lnTo>
                    <a:pt x="338" y="148"/>
                  </a:lnTo>
                  <a:lnTo>
                    <a:pt x="340" y="157"/>
                  </a:lnTo>
                  <a:lnTo>
                    <a:pt x="338" y="164"/>
                  </a:lnTo>
                  <a:lnTo>
                    <a:pt x="338" y="171"/>
                  </a:lnTo>
                  <a:lnTo>
                    <a:pt x="338" y="177"/>
                  </a:lnTo>
                  <a:lnTo>
                    <a:pt x="338" y="184"/>
                  </a:lnTo>
                  <a:lnTo>
                    <a:pt x="336" y="191"/>
                  </a:lnTo>
                  <a:lnTo>
                    <a:pt x="334" y="198"/>
                  </a:lnTo>
                  <a:lnTo>
                    <a:pt x="331" y="204"/>
                  </a:lnTo>
                  <a:lnTo>
                    <a:pt x="329" y="211"/>
                  </a:lnTo>
                  <a:lnTo>
                    <a:pt x="327" y="218"/>
                  </a:lnTo>
                  <a:lnTo>
                    <a:pt x="325" y="222"/>
                  </a:lnTo>
                  <a:lnTo>
                    <a:pt x="320" y="229"/>
                  </a:lnTo>
                  <a:lnTo>
                    <a:pt x="318" y="236"/>
                  </a:lnTo>
                  <a:lnTo>
                    <a:pt x="311" y="245"/>
                  </a:lnTo>
                  <a:lnTo>
                    <a:pt x="302" y="256"/>
                  </a:lnTo>
                  <a:lnTo>
                    <a:pt x="291" y="265"/>
                  </a:lnTo>
                  <a:lnTo>
                    <a:pt x="280" y="274"/>
                  </a:lnTo>
                  <a:lnTo>
                    <a:pt x="275" y="276"/>
                  </a:lnTo>
                  <a:lnTo>
                    <a:pt x="269" y="278"/>
                  </a:lnTo>
                  <a:lnTo>
                    <a:pt x="262" y="283"/>
                  </a:lnTo>
                  <a:lnTo>
                    <a:pt x="255" y="287"/>
                  </a:lnTo>
                  <a:lnTo>
                    <a:pt x="248" y="287"/>
                  </a:lnTo>
                  <a:lnTo>
                    <a:pt x="242" y="290"/>
                  </a:lnTo>
                  <a:lnTo>
                    <a:pt x="235" y="292"/>
                  </a:lnTo>
                  <a:lnTo>
                    <a:pt x="228" y="294"/>
                  </a:lnTo>
                  <a:lnTo>
                    <a:pt x="222" y="296"/>
                  </a:lnTo>
                  <a:lnTo>
                    <a:pt x="215" y="299"/>
                  </a:lnTo>
                  <a:lnTo>
                    <a:pt x="206" y="299"/>
                  </a:lnTo>
                  <a:lnTo>
                    <a:pt x="199" y="301"/>
                  </a:lnTo>
                  <a:lnTo>
                    <a:pt x="192" y="301"/>
                  </a:lnTo>
                  <a:lnTo>
                    <a:pt x="183" y="301"/>
                  </a:lnTo>
                  <a:lnTo>
                    <a:pt x="174" y="299"/>
                  </a:lnTo>
                  <a:lnTo>
                    <a:pt x="168" y="299"/>
                  </a:lnTo>
                  <a:lnTo>
                    <a:pt x="159" y="296"/>
                  </a:lnTo>
                  <a:lnTo>
                    <a:pt x="152" y="296"/>
                  </a:lnTo>
                  <a:lnTo>
                    <a:pt x="145" y="294"/>
                  </a:lnTo>
                  <a:lnTo>
                    <a:pt x="139" y="294"/>
                  </a:lnTo>
                  <a:lnTo>
                    <a:pt x="130" y="290"/>
                  </a:lnTo>
                  <a:lnTo>
                    <a:pt x="123" y="287"/>
                  </a:lnTo>
                  <a:lnTo>
                    <a:pt x="114" y="285"/>
                  </a:lnTo>
                  <a:lnTo>
                    <a:pt x="107" y="283"/>
                  </a:lnTo>
                  <a:lnTo>
                    <a:pt x="100" y="278"/>
                  </a:lnTo>
                  <a:lnTo>
                    <a:pt x="94" y="276"/>
                  </a:lnTo>
                  <a:lnTo>
                    <a:pt x="87" y="272"/>
                  </a:lnTo>
                  <a:lnTo>
                    <a:pt x="82" y="269"/>
                  </a:lnTo>
                  <a:lnTo>
                    <a:pt x="74" y="263"/>
                  </a:lnTo>
                  <a:lnTo>
                    <a:pt x="69" y="260"/>
                  </a:lnTo>
                  <a:lnTo>
                    <a:pt x="62" y="254"/>
                  </a:lnTo>
                  <a:lnTo>
                    <a:pt x="56" y="249"/>
                  </a:lnTo>
                  <a:lnTo>
                    <a:pt x="51" y="245"/>
                  </a:lnTo>
                  <a:lnTo>
                    <a:pt x="44" y="240"/>
                  </a:lnTo>
                  <a:lnTo>
                    <a:pt x="40" y="234"/>
                  </a:lnTo>
                  <a:lnTo>
                    <a:pt x="35" y="229"/>
                  </a:lnTo>
                  <a:lnTo>
                    <a:pt x="29" y="222"/>
                  </a:lnTo>
                  <a:lnTo>
                    <a:pt x="26" y="218"/>
                  </a:lnTo>
                  <a:lnTo>
                    <a:pt x="22" y="211"/>
                  </a:lnTo>
                  <a:lnTo>
                    <a:pt x="17" y="204"/>
                  </a:lnTo>
                  <a:lnTo>
                    <a:pt x="15" y="198"/>
                  </a:lnTo>
                  <a:lnTo>
                    <a:pt x="11" y="191"/>
                  </a:lnTo>
                  <a:lnTo>
                    <a:pt x="9" y="184"/>
                  </a:lnTo>
                  <a:lnTo>
                    <a:pt x="6" y="180"/>
                  </a:lnTo>
                  <a:lnTo>
                    <a:pt x="4" y="171"/>
                  </a:lnTo>
                  <a:lnTo>
                    <a:pt x="2" y="164"/>
                  </a:lnTo>
                  <a:lnTo>
                    <a:pt x="0" y="155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0" y="112"/>
                  </a:lnTo>
                  <a:lnTo>
                    <a:pt x="2" y="103"/>
                  </a:lnTo>
                  <a:lnTo>
                    <a:pt x="2" y="99"/>
                  </a:lnTo>
                  <a:lnTo>
                    <a:pt x="4" y="92"/>
                  </a:lnTo>
                  <a:lnTo>
                    <a:pt x="6" y="85"/>
                  </a:lnTo>
                  <a:lnTo>
                    <a:pt x="11" y="79"/>
                  </a:lnTo>
                  <a:lnTo>
                    <a:pt x="13" y="72"/>
                  </a:lnTo>
                  <a:lnTo>
                    <a:pt x="17" y="68"/>
                  </a:lnTo>
                  <a:lnTo>
                    <a:pt x="20" y="61"/>
                  </a:lnTo>
                  <a:lnTo>
                    <a:pt x="24" y="54"/>
                  </a:lnTo>
                  <a:lnTo>
                    <a:pt x="29" y="50"/>
                  </a:lnTo>
                  <a:lnTo>
                    <a:pt x="33" y="45"/>
                  </a:lnTo>
                  <a:lnTo>
                    <a:pt x="38" y="38"/>
                  </a:lnTo>
                  <a:lnTo>
                    <a:pt x="44" y="36"/>
                  </a:lnTo>
                  <a:lnTo>
                    <a:pt x="51" y="29"/>
                  </a:lnTo>
                  <a:lnTo>
                    <a:pt x="56" y="27"/>
                  </a:lnTo>
                  <a:lnTo>
                    <a:pt x="62" y="23"/>
                  </a:lnTo>
                  <a:lnTo>
                    <a:pt x="69" y="18"/>
                  </a:lnTo>
                  <a:lnTo>
                    <a:pt x="76" y="16"/>
                  </a:lnTo>
                  <a:lnTo>
                    <a:pt x="82" y="14"/>
                  </a:lnTo>
                  <a:lnTo>
                    <a:pt x="89" y="11"/>
                  </a:lnTo>
                  <a:lnTo>
                    <a:pt x="96" y="9"/>
                  </a:lnTo>
                  <a:lnTo>
                    <a:pt x="105" y="7"/>
                  </a:lnTo>
                  <a:lnTo>
                    <a:pt x="114" y="5"/>
                  </a:lnTo>
                  <a:lnTo>
                    <a:pt x="116" y="14"/>
                  </a:lnTo>
                  <a:lnTo>
                    <a:pt x="118" y="23"/>
                  </a:lnTo>
                  <a:lnTo>
                    <a:pt x="121" y="32"/>
                  </a:lnTo>
                  <a:lnTo>
                    <a:pt x="123" y="41"/>
                  </a:lnTo>
                  <a:lnTo>
                    <a:pt x="116" y="41"/>
                  </a:lnTo>
                  <a:lnTo>
                    <a:pt x="109" y="43"/>
                  </a:lnTo>
                  <a:lnTo>
                    <a:pt x="105" y="45"/>
                  </a:lnTo>
                  <a:lnTo>
                    <a:pt x="98" y="47"/>
                  </a:lnTo>
                  <a:lnTo>
                    <a:pt x="89" y="52"/>
                  </a:lnTo>
                  <a:lnTo>
                    <a:pt x="80" y="61"/>
                  </a:lnTo>
                  <a:lnTo>
                    <a:pt x="69" y="65"/>
                  </a:lnTo>
                  <a:lnTo>
                    <a:pt x="62" y="74"/>
                  </a:lnTo>
                  <a:lnTo>
                    <a:pt x="56" y="83"/>
                  </a:lnTo>
                  <a:lnTo>
                    <a:pt x="51" y="92"/>
                  </a:lnTo>
                  <a:lnTo>
                    <a:pt x="44" y="101"/>
                  </a:lnTo>
                  <a:lnTo>
                    <a:pt x="42" y="110"/>
                  </a:lnTo>
                  <a:lnTo>
                    <a:pt x="38" y="119"/>
                  </a:lnTo>
                  <a:lnTo>
                    <a:pt x="38" y="130"/>
                  </a:lnTo>
                  <a:lnTo>
                    <a:pt x="35" y="142"/>
                  </a:lnTo>
                  <a:lnTo>
                    <a:pt x="35" y="153"/>
                  </a:lnTo>
                  <a:lnTo>
                    <a:pt x="35" y="157"/>
                  </a:lnTo>
                  <a:lnTo>
                    <a:pt x="38" y="164"/>
                  </a:lnTo>
                  <a:lnTo>
                    <a:pt x="40" y="171"/>
                  </a:lnTo>
                  <a:lnTo>
                    <a:pt x="42" y="177"/>
                  </a:lnTo>
                  <a:lnTo>
                    <a:pt x="44" y="186"/>
                  </a:lnTo>
                  <a:lnTo>
                    <a:pt x="51" y="198"/>
                  </a:lnTo>
                  <a:lnTo>
                    <a:pt x="56" y="207"/>
                  </a:lnTo>
                  <a:lnTo>
                    <a:pt x="65" y="218"/>
                  </a:lnTo>
                  <a:lnTo>
                    <a:pt x="69" y="225"/>
                  </a:lnTo>
                  <a:lnTo>
                    <a:pt x="80" y="234"/>
                  </a:lnTo>
                  <a:lnTo>
                    <a:pt x="89" y="240"/>
                  </a:lnTo>
                  <a:lnTo>
                    <a:pt x="100" y="249"/>
                  </a:lnTo>
                  <a:lnTo>
                    <a:pt x="109" y="254"/>
                  </a:lnTo>
                  <a:lnTo>
                    <a:pt x="121" y="260"/>
                  </a:lnTo>
                  <a:lnTo>
                    <a:pt x="125" y="263"/>
                  </a:lnTo>
                  <a:lnTo>
                    <a:pt x="132" y="265"/>
                  </a:lnTo>
                  <a:lnTo>
                    <a:pt x="139" y="267"/>
                  </a:lnTo>
                  <a:lnTo>
                    <a:pt x="145" y="269"/>
                  </a:lnTo>
                  <a:lnTo>
                    <a:pt x="150" y="272"/>
                  </a:lnTo>
                  <a:lnTo>
                    <a:pt x="156" y="272"/>
                  </a:lnTo>
                  <a:lnTo>
                    <a:pt x="161" y="274"/>
                  </a:lnTo>
                  <a:lnTo>
                    <a:pt x="168" y="276"/>
                  </a:lnTo>
                  <a:lnTo>
                    <a:pt x="174" y="276"/>
                  </a:lnTo>
                  <a:lnTo>
                    <a:pt x="181" y="276"/>
                  </a:lnTo>
                  <a:lnTo>
                    <a:pt x="186" y="276"/>
                  </a:lnTo>
                  <a:lnTo>
                    <a:pt x="195" y="2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9" name="Freeform 89"/>
            <p:cNvSpPr>
              <a:spLocks/>
            </p:cNvSpPr>
            <p:nvPr/>
          </p:nvSpPr>
          <p:spPr bwMode="auto">
            <a:xfrm>
              <a:off x="2597" y="2741"/>
              <a:ext cx="47" cy="38"/>
            </a:xfrm>
            <a:custGeom>
              <a:avLst/>
              <a:gdLst>
                <a:gd name="T0" fmla="*/ 18 w 47"/>
                <a:gd name="T1" fmla="*/ 38 h 38"/>
                <a:gd name="T2" fmla="*/ 31 w 47"/>
                <a:gd name="T3" fmla="*/ 35 h 38"/>
                <a:gd name="T4" fmla="*/ 47 w 47"/>
                <a:gd name="T5" fmla="*/ 20 h 38"/>
                <a:gd name="T6" fmla="*/ 22 w 47"/>
                <a:gd name="T7" fmla="*/ 0 h 38"/>
                <a:gd name="T8" fmla="*/ 9 w 47"/>
                <a:gd name="T9" fmla="*/ 2 h 38"/>
                <a:gd name="T10" fmla="*/ 0 w 47"/>
                <a:gd name="T11" fmla="*/ 22 h 38"/>
                <a:gd name="T12" fmla="*/ 18 w 47"/>
                <a:gd name="T13" fmla="*/ 38 h 38"/>
                <a:gd name="T14" fmla="*/ 18 w 47"/>
                <a:gd name="T15" fmla="*/ 38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8"/>
                <a:gd name="T26" fmla="*/ 47 w 47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8">
                  <a:moveTo>
                    <a:pt x="18" y="38"/>
                  </a:moveTo>
                  <a:lnTo>
                    <a:pt x="31" y="35"/>
                  </a:lnTo>
                  <a:lnTo>
                    <a:pt x="47" y="20"/>
                  </a:lnTo>
                  <a:lnTo>
                    <a:pt x="22" y="0"/>
                  </a:lnTo>
                  <a:lnTo>
                    <a:pt x="9" y="2"/>
                  </a:lnTo>
                  <a:lnTo>
                    <a:pt x="0" y="22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Freeform 90"/>
            <p:cNvSpPr>
              <a:spLocks/>
            </p:cNvSpPr>
            <p:nvPr/>
          </p:nvSpPr>
          <p:spPr bwMode="auto">
            <a:xfrm>
              <a:off x="2496" y="2893"/>
              <a:ext cx="325" cy="182"/>
            </a:xfrm>
            <a:custGeom>
              <a:avLst/>
              <a:gdLst>
                <a:gd name="T0" fmla="*/ 13 w 325"/>
                <a:gd name="T1" fmla="*/ 114 h 182"/>
                <a:gd name="T2" fmla="*/ 16 w 325"/>
                <a:gd name="T3" fmla="*/ 121 h 182"/>
                <a:gd name="T4" fmla="*/ 27 w 325"/>
                <a:gd name="T5" fmla="*/ 137 h 182"/>
                <a:gd name="T6" fmla="*/ 38 w 325"/>
                <a:gd name="T7" fmla="*/ 146 h 182"/>
                <a:gd name="T8" fmla="*/ 56 w 325"/>
                <a:gd name="T9" fmla="*/ 157 h 182"/>
                <a:gd name="T10" fmla="*/ 65 w 325"/>
                <a:gd name="T11" fmla="*/ 159 h 182"/>
                <a:gd name="T12" fmla="*/ 78 w 325"/>
                <a:gd name="T13" fmla="*/ 166 h 182"/>
                <a:gd name="T14" fmla="*/ 92 w 325"/>
                <a:gd name="T15" fmla="*/ 170 h 182"/>
                <a:gd name="T16" fmla="*/ 108 w 325"/>
                <a:gd name="T17" fmla="*/ 175 h 182"/>
                <a:gd name="T18" fmla="*/ 123 w 325"/>
                <a:gd name="T19" fmla="*/ 177 h 182"/>
                <a:gd name="T20" fmla="*/ 139 w 325"/>
                <a:gd name="T21" fmla="*/ 179 h 182"/>
                <a:gd name="T22" fmla="*/ 155 w 325"/>
                <a:gd name="T23" fmla="*/ 182 h 182"/>
                <a:gd name="T24" fmla="*/ 168 w 325"/>
                <a:gd name="T25" fmla="*/ 182 h 182"/>
                <a:gd name="T26" fmla="*/ 182 w 325"/>
                <a:gd name="T27" fmla="*/ 182 h 182"/>
                <a:gd name="T28" fmla="*/ 197 w 325"/>
                <a:gd name="T29" fmla="*/ 179 h 182"/>
                <a:gd name="T30" fmla="*/ 211 w 325"/>
                <a:gd name="T31" fmla="*/ 179 h 182"/>
                <a:gd name="T32" fmla="*/ 224 w 325"/>
                <a:gd name="T33" fmla="*/ 177 h 182"/>
                <a:gd name="T34" fmla="*/ 235 w 325"/>
                <a:gd name="T35" fmla="*/ 175 h 182"/>
                <a:gd name="T36" fmla="*/ 247 w 325"/>
                <a:gd name="T37" fmla="*/ 173 h 182"/>
                <a:gd name="T38" fmla="*/ 267 w 325"/>
                <a:gd name="T39" fmla="*/ 168 h 182"/>
                <a:gd name="T40" fmla="*/ 280 w 325"/>
                <a:gd name="T41" fmla="*/ 162 h 182"/>
                <a:gd name="T42" fmla="*/ 291 w 325"/>
                <a:gd name="T43" fmla="*/ 159 h 182"/>
                <a:gd name="T44" fmla="*/ 303 w 325"/>
                <a:gd name="T45" fmla="*/ 148 h 182"/>
                <a:gd name="T46" fmla="*/ 309 w 325"/>
                <a:gd name="T47" fmla="*/ 135 h 182"/>
                <a:gd name="T48" fmla="*/ 312 w 325"/>
                <a:gd name="T49" fmla="*/ 123 h 182"/>
                <a:gd name="T50" fmla="*/ 314 w 325"/>
                <a:gd name="T51" fmla="*/ 119 h 182"/>
                <a:gd name="T52" fmla="*/ 283 w 325"/>
                <a:gd name="T53" fmla="*/ 90 h 182"/>
                <a:gd name="T54" fmla="*/ 265 w 325"/>
                <a:gd name="T55" fmla="*/ 135 h 182"/>
                <a:gd name="T56" fmla="*/ 256 w 325"/>
                <a:gd name="T57" fmla="*/ 137 h 182"/>
                <a:gd name="T58" fmla="*/ 242 w 325"/>
                <a:gd name="T59" fmla="*/ 141 h 182"/>
                <a:gd name="T60" fmla="*/ 229 w 325"/>
                <a:gd name="T61" fmla="*/ 148 h 182"/>
                <a:gd name="T62" fmla="*/ 213 w 325"/>
                <a:gd name="T63" fmla="*/ 150 h 182"/>
                <a:gd name="T64" fmla="*/ 202 w 325"/>
                <a:gd name="T65" fmla="*/ 153 h 182"/>
                <a:gd name="T66" fmla="*/ 191 w 325"/>
                <a:gd name="T67" fmla="*/ 155 h 182"/>
                <a:gd name="T68" fmla="*/ 177 w 325"/>
                <a:gd name="T69" fmla="*/ 155 h 182"/>
                <a:gd name="T70" fmla="*/ 161 w 325"/>
                <a:gd name="T71" fmla="*/ 155 h 182"/>
                <a:gd name="T72" fmla="*/ 144 w 325"/>
                <a:gd name="T73" fmla="*/ 153 h 182"/>
                <a:gd name="T74" fmla="*/ 126 w 325"/>
                <a:gd name="T75" fmla="*/ 150 h 182"/>
                <a:gd name="T76" fmla="*/ 105 w 325"/>
                <a:gd name="T77" fmla="*/ 146 h 182"/>
                <a:gd name="T78" fmla="*/ 87 w 325"/>
                <a:gd name="T79" fmla="*/ 141 h 182"/>
                <a:gd name="T80" fmla="*/ 76 w 325"/>
                <a:gd name="T81" fmla="*/ 135 h 182"/>
                <a:gd name="T82" fmla="*/ 63 w 325"/>
                <a:gd name="T83" fmla="*/ 126 h 182"/>
                <a:gd name="T84" fmla="*/ 52 w 325"/>
                <a:gd name="T85" fmla="*/ 114 h 182"/>
                <a:gd name="T86" fmla="*/ 49 w 325"/>
                <a:gd name="T87" fmla="*/ 58 h 182"/>
                <a:gd name="T88" fmla="*/ 0 w 325"/>
                <a:gd name="T89" fmla="*/ 0 h 18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5"/>
                <a:gd name="T136" fmla="*/ 0 h 182"/>
                <a:gd name="T137" fmla="*/ 325 w 325"/>
                <a:gd name="T138" fmla="*/ 182 h 18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5" h="182">
                  <a:moveTo>
                    <a:pt x="0" y="0"/>
                  </a:moveTo>
                  <a:lnTo>
                    <a:pt x="13" y="114"/>
                  </a:lnTo>
                  <a:lnTo>
                    <a:pt x="16" y="121"/>
                  </a:lnTo>
                  <a:lnTo>
                    <a:pt x="20" y="126"/>
                  </a:lnTo>
                  <a:lnTo>
                    <a:pt x="27" y="137"/>
                  </a:lnTo>
                  <a:lnTo>
                    <a:pt x="31" y="141"/>
                  </a:lnTo>
                  <a:lnTo>
                    <a:pt x="38" y="146"/>
                  </a:lnTo>
                  <a:lnTo>
                    <a:pt x="45" y="150"/>
                  </a:lnTo>
                  <a:lnTo>
                    <a:pt x="56" y="157"/>
                  </a:lnTo>
                  <a:lnTo>
                    <a:pt x="61" y="157"/>
                  </a:lnTo>
                  <a:lnTo>
                    <a:pt x="65" y="159"/>
                  </a:lnTo>
                  <a:lnTo>
                    <a:pt x="72" y="162"/>
                  </a:lnTo>
                  <a:lnTo>
                    <a:pt x="78" y="166"/>
                  </a:lnTo>
                  <a:lnTo>
                    <a:pt x="85" y="168"/>
                  </a:lnTo>
                  <a:lnTo>
                    <a:pt x="92" y="170"/>
                  </a:lnTo>
                  <a:lnTo>
                    <a:pt x="99" y="173"/>
                  </a:lnTo>
                  <a:lnTo>
                    <a:pt x="108" y="175"/>
                  </a:lnTo>
                  <a:lnTo>
                    <a:pt x="117" y="175"/>
                  </a:lnTo>
                  <a:lnTo>
                    <a:pt x="123" y="177"/>
                  </a:lnTo>
                  <a:lnTo>
                    <a:pt x="130" y="177"/>
                  </a:lnTo>
                  <a:lnTo>
                    <a:pt x="139" y="179"/>
                  </a:lnTo>
                  <a:lnTo>
                    <a:pt x="146" y="179"/>
                  </a:lnTo>
                  <a:lnTo>
                    <a:pt x="155" y="182"/>
                  </a:lnTo>
                  <a:lnTo>
                    <a:pt x="161" y="182"/>
                  </a:lnTo>
                  <a:lnTo>
                    <a:pt x="168" y="182"/>
                  </a:lnTo>
                  <a:lnTo>
                    <a:pt x="175" y="182"/>
                  </a:lnTo>
                  <a:lnTo>
                    <a:pt x="182" y="182"/>
                  </a:lnTo>
                  <a:lnTo>
                    <a:pt x="191" y="179"/>
                  </a:lnTo>
                  <a:lnTo>
                    <a:pt x="197" y="179"/>
                  </a:lnTo>
                  <a:lnTo>
                    <a:pt x="204" y="179"/>
                  </a:lnTo>
                  <a:lnTo>
                    <a:pt x="211" y="179"/>
                  </a:lnTo>
                  <a:lnTo>
                    <a:pt x="218" y="177"/>
                  </a:lnTo>
                  <a:lnTo>
                    <a:pt x="224" y="177"/>
                  </a:lnTo>
                  <a:lnTo>
                    <a:pt x="229" y="175"/>
                  </a:lnTo>
                  <a:lnTo>
                    <a:pt x="235" y="175"/>
                  </a:lnTo>
                  <a:lnTo>
                    <a:pt x="240" y="173"/>
                  </a:lnTo>
                  <a:lnTo>
                    <a:pt x="247" y="173"/>
                  </a:lnTo>
                  <a:lnTo>
                    <a:pt x="256" y="170"/>
                  </a:lnTo>
                  <a:lnTo>
                    <a:pt x="267" y="168"/>
                  </a:lnTo>
                  <a:lnTo>
                    <a:pt x="274" y="164"/>
                  </a:lnTo>
                  <a:lnTo>
                    <a:pt x="280" y="162"/>
                  </a:lnTo>
                  <a:lnTo>
                    <a:pt x="285" y="159"/>
                  </a:lnTo>
                  <a:lnTo>
                    <a:pt x="291" y="159"/>
                  </a:lnTo>
                  <a:lnTo>
                    <a:pt x="296" y="153"/>
                  </a:lnTo>
                  <a:lnTo>
                    <a:pt x="303" y="148"/>
                  </a:lnTo>
                  <a:lnTo>
                    <a:pt x="305" y="141"/>
                  </a:lnTo>
                  <a:lnTo>
                    <a:pt x="309" y="135"/>
                  </a:lnTo>
                  <a:lnTo>
                    <a:pt x="312" y="128"/>
                  </a:lnTo>
                  <a:lnTo>
                    <a:pt x="312" y="123"/>
                  </a:lnTo>
                  <a:lnTo>
                    <a:pt x="312" y="119"/>
                  </a:lnTo>
                  <a:lnTo>
                    <a:pt x="314" y="119"/>
                  </a:lnTo>
                  <a:lnTo>
                    <a:pt x="325" y="47"/>
                  </a:lnTo>
                  <a:lnTo>
                    <a:pt x="283" y="90"/>
                  </a:lnTo>
                  <a:lnTo>
                    <a:pt x="269" y="135"/>
                  </a:lnTo>
                  <a:lnTo>
                    <a:pt x="265" y="135"/>
                  </a:lnTo>
                  <a:lnTo>
                    <a:pt x="260" y="135"/>
                  </a:lnTo>
                  <a:lnTo>
                    <a:pt x="256" y="137"/>
                  </a:lnTo>
                  <a:lnTo>
                    <a:pt x="249" y="139"/>
                  </a:lnTo>
                  <a:lnTo>
                    <a:pt x="242" y="141"/>
                  </a:lnTo>
                  <a:lnTo>
                    <a:pt x="235" y="146"/>
                  </a:lnTo>
                  <a:lnTo>
                    <a:pt x="229" y="148"/>
                  </a:lnTo>
                  <a:lnTo>
                    <a:pt x="220" y="150"/>
                  </a:lnTo>
                  <a:lnTo>
                    <a:pt x="213" y="150"/>
                  </a:lnTo>
                  <a:lnTo>
                    <a:pt x="209" y="153"/>
                  </a:lnTo>
                  <a:lnTo>
                    <a:pt x="202" y="153"/>
                  </a:lnTo>
                  <a:lnTo>
                    <a:pt x="197" y="155"/>
                  </a:lnTo>
                  <a:lnTo>
                    <a:pt x="191" y="155"/>
                  </a:lnTo>
                  <a:lnTo>
                    <a:pt x="184" y="155"/>
                  </a:lnTo>
                  <a:lnTo>
                    <a:pt x="177" y="155"/>
                  </a:lnTo>
                  <a:lnTo>
                    <a:pt x="168" y="157"/>
                  </a:lnTo>
                  <a:lnTo>
                    <a:pt x="161" y="155"/>
                  </a:lnTo>
                  <a:lnTo>
                    <a:pt x="152" y="155"/>
                  </a:lnTo>
                  <a:lnTo>
                    <a:pt x="144" y="153"/>
                  </a:lnTo>
                  <a:lnTo>
                    <a:pt x="135" y="153"/>
                  </a:lnTo>
                  <a:lnTo>
                    <a:pt x="126" y="150"/>
                  </a:lnTo>
                  <a:lnTo>
                    <a:pt x="117" y="148"/>
                  </a:lnTo>
                  <a:lnTo>
                    <a:pt x="105" y="146"/>
                  </a:lnTo>
                  <a:lnTo>
                    <a:pt x="96" y="146"/>
                  </a:lnTo>
                  <a:lnTo>
                    <a:pt x="87" y="141"/>
                  </a:lnTo>
                  <a:lnTo>
                    <a:pt x="81" y="139"/>
                  </a:lnTo>
                  <a:lnTo>
                    <a:pt x="76" y="135"/>
                  </a:lnTo>
                  <a:lnTo>
                    <a:pt x="72" y="132"/>
                  </a:lnTo>
                  <a:lnTo>
                    <a:pt x="63" y="126"/>
                  </a:lnTo>
                  <a:lnTo>
                    <a:pt x="58" y="121"/>
                  </a:lnTo>
                  <a:lnTo>
                    <a:pt x="52" y="114"/>
                  </a:lnTo>
                  <a:lnTo>
                    <a:pt x="52" y="112"/>
                  </a:lnTo>
                  <a:lnTo>
                    <a:pt x="49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1" name="Freeform 91"/>
            <p:cNvSpPr>
              <a:spLocks/>
            </p:cNvSpPr>
            <p:nvPr/>
          </p:nvSpPr>
          <p:spPr bwMode="auto">
            <a:xfrm>
              <a:off x="2588" y="2812"/>
              <a:ext cx="141" cy="173"/>
            </a:xfrm>
            <a:custGeom>
              <a:avLst/>
              <a:gdLst>
                <a:gd name="T0" fmla="*/ 0 w 141"/>
                <a:gd name="T1" fmla="*/ 157 h 173"/>
                <a:gd name="T2" fmla="*/ 76 w 141"/>
                <a:gd name="T3" fmla="*/ 43 h 173"/>
                <a:gd name="T4" fmla="*/ 40 w 141"/>
                <a:gd name="T5" fmla="*/ 29 h 173"/>
                <a:gd name="T6" fmla="*/ 85 w 141"/>
                <a:gd name="T7" fmla="*/ 0 h 173"/>
                <a:gd name="T8" fmla="*/ 141 w 141"/>
                <a:gd name="T9" fmla="*/ 27 h 173"/>
                <a:gd name="T10" fmla="*/ 38 w 141"/>
                <a:gd name="T11" fmla="*/ 173 h 173"/>
                <a:gd name="T12" fmla="*/ 0 w 141"/>
                <a:gd name="T13" fmla="*/ 157 h 173"/>
                <a:gd name="T14" fmla="*/ 0 w 141"/>
                <a:gd name="T15" fmla="*/ 157 h 1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1"/>
                <a:gd name="T25" fmla="*/ 0 h 173"/>
                <a:gd name="T26" fmla="*/ 141 w 141"/>
                <a:gd name="T27" fmla="*/ 173 h 1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1" h="173">
                  <a:moveTo>
                    <a:pt x="0" y="157"/>
                  </a:moveTo>
                  <a:lnTo>
                    <a:pt x="76" y="43"/>
                  </a:lnTo>
                  <a:lnTo>
                    <a:pt x="40" y="29"/>
                  </a:lnTo>
                  <a:lnTo>
                    <a:pt x="85" y="0"/>
                  </a:lnTo>
                  <a:lnTo>
                    <a:pt x="141" y="27"/>
                  </a:lnTo>
                  <a:lnTo>
                    <a:pt x="38" y="173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2" name="Freeform 92"/>
            <p:cNvSpPr>
              <a:spLocks/>
            </p:cNvSpPr>
            <p:nvPr/>
          </p:nvSpPr>
          <p:spPr bwMode="auto">
            <a:xfrm>
              <a:off x="2126" y="2781"/>
              <a:ext cx="253" cy="253"/>
            </a:xfrm>
            <a:custGeom>
              <a:avLst/>
              <a:gdLst>
                <a:gd name="T0" fmla="*/ 177 w 253"/>
                <a:gd name="T1" fmla="*/ 244 h 253"/>
                <a:gd name="T2" fmla="*/ 164 w 253"/>
                <a:gd name="T3" fmla="*/ 247 h 253"/>
                <a:gd name="T4" fmla="*/ 153 w 253"/>
                <a:gd name="T5" fmla="*/ 251 h 253"/>
                <a:gd name="T6" fmla="*/ 139 w 253"/>
                <a:gd name="T7" fmla="*/ 251 h 253"/>
                <a:gd name="T8" fmla="*/ 128 w 253"/>
                <a:gd name="T9" fmla="*/ 251 h 253"/>
                <a:gd name="T10" fmla="*/ 114 w 253"/>
                <a:gd name="T11" fmla="*/ 251 h 253"/>
                <a:gd name="T12" fmla="*/ 103 w 253"/>
                <a:gd name="T13" fmla="*/ 249 h 253"/>
                <a:gd name="T14" fmla="*/ 90 w 253"/>
                <a:gd name="T15" fmla="*/ 247 h 253"/>
                <a:gd name="T16" fmla="*/ 79 w 253"/>
                <a:gd name="T17" fmla="*/ 242 h 253"/>
                <a:gd name="T18" fmla="*/ 67 w 253"/>
                <a:gd name="T19" fmla="*/ 238 h 253"/>
                <a:gd name="T20" fmla="*/ 52 w 253"/>
                <a:gd name="T21" fmla="*/ 229 h 253"/>
                <a:gd name="T22" fmla="*/ 34 w 253"/>
                <a:gd name="T23" fmla="*/ 211 h 253"/>
                <a:gd name="T24" fmla="*/ 18 w 253"/>
                <a:gd name="T25" fmla="*/ 193 h 253"/>
                <a:gd name="T26" fmla="*/ 9 w 253"/>
                <a:gd name="T27" fmla="*/ 175 h 253"/>
                <a:gd name="T28" fmla="*/ 5 w 253"/>
                <a:gd name="T29" fmla="*/ 164 h 253"/>
                <a:gd name="T30" fmla="*/ 2 w 253"/>
                <a:gd name="T31" fmla="*/ 150 h 253"/>
                <a:gd name="T32" fmla="*/ 0 w 253"/>
                <a:gd name="T33" fmla="*/ 137 h 253"/>
                <a:gd name="T34" fmla="*/ 0 w 253"/>
                <a:gd name="T35" fmla="*/ 125 h 253"/>
                <a:gd name="T36" fmla="*/ 0 w 253"/>
                <a:gd name="T37" fmla="*/ 112 h 253"/>
                <a:gd name="T38" fmla="*/ 2 w 253"/>
                <a:gd name="T39" fmla="*/ 101 h 253"/>
                <a:gd name="T40" fmla="*/ 7 w 253"/>
                <a:gd name="T41" fmla="*/ 90 h 253"/>
                <a:gd name="T42" fmla="*/ 9 w 253"/>
                <a:gd name="T43" fmla="*/ 78 h 253"/>
                <a:gd name="T44" fmla="*/ 16 w 253"/>
                <a:gd name="T45" fmla="*/ 67 h 253"/>
                <a:gd name="T46" fmla="*/ 25 w 253"/>
                <a:gd name="T47" fmla="*/ 51 h 253"/>
                <a:gd name="T48" fmla="*/ 40 w 253"/>
                <a:gd name="T49" fmla="*/ 34 h 253"/>
                <a:gd name="T50" fmla="*/ 56 w 253"/>
                <a:gd name="T51" fmla="*/ 20 h 253"/>
                <a:gd name="T52" fmla="*/ 67 w 253"/>
                <a:gd name="T53" fmla="*/ 13 h 253"/>
                <a:gd name="T54" fmla="*/ 79 w 253"/>
                <a:gd name="T55" fmla="*/ 9 h 253"/>
                <a:gd name="T56" fmla="*/ 92 w 253"/>
                <a:gd name="T57" fmla="*/ 4 h 253"/>
                <a:gd name="T58" fmla="*/ 103 w 253"/>
                <a:gd name="T59" fmla="*/ 0 h 253"/>
                <a:gd name="T60" fmla="*/ 117 w 253"/>
                <a:gd name="T61" fmla="*/ 0 h 253"/>
                <a:gd name="T62" fmla="*/ 128 w 253"/>
                <a:gd name="T63" fmla="*/ 0 h 253"/>
                <a:gd name="T64" fmla="*/ 139 w 253"/>
                <a:gd name="T65" fmla="*/ 0 h 253"/>
                <a:gd name="T66" fmla="*/ 153 w 253"/>
                <a:gd name="T67" fmla="*/ 2 h 253"/>
                <a:gd name="T68" fmla="*/ 164 w 253"/>
                <a:gd name="T69" fmla="*/ 4 h 253"/>
                <a:gd name="T70" fmla="*/ 182 w 253"/>
                <a:gd name="T71" fmla="*/ 11 h 253"/>
                <a:gd name="T72" fmla="*/ 202 w 253"/>
                <a:gd name="T73" fmla="*/ 22 h 253"/>
                <a:gd name="T74" fmla="*/ 222 w 253"/>
                <a:gd name="T75" fmla="*/ 40 h 253"/>
                <a:gd name="T76" fmla="*/ 233 w 253"/>
                <a:gd name="T77" fmla="*/ 54 h 253"/>
                <a:gd name="T78" fmla="*/ 240 w 253"/>
                <a:gd name="T79" fmla="*/ 67 h 253"/>
                <a:gd name="T80" fmla="*/ 244 w 253"/>
                <a:gd name="T81" fmla="*/ 78 h 253"/>
                <a:gd name="T82" fmla="*/ 249 w 253"/>
                <a:gd name="T83" fmla="*/ 90 h 253"/>
                <a:gd name="T84" fmla="*/ 251 w 253"/>
                <a:gd name="T85" fmla="*/ 103 h 253"/>
                <a:gd name="T86" fmla="*/ 253 w 253"/>
                <a:gd name="T87" fmla="*/ 114 h 253"/>
                <a:gd name="T88" fmla="*/ 253 w 253"/>
                <a:gd name="T89" fmla="*/ 125 h 253"/>
                <a:gd name="T90" fmla="*/ 253 w 253"/>
                <a:gd name="T91" fmla="*/ 139 h 253"/>
                <a:gd name="T92" fmla="*/ 251 w 253"/>
                <a:gd name="T93" fmla="*/ 152 h 253"/>
                <a:gd name="T94" fmla="*/ 249 w 253"/>
                <a:gd name="T95" fmla="*/ 164 h 253"/>
                <a:gd name="T96" fmla="*/ 240 w 253"/>
                <a:gd name="T97" fmla="*/ 179 h 253"/>
                <a:gd name="T98" fmla="*/ 229 w 253"/>
                <a:gd name="T99" fmla="*/ 202 h 253"/>
                <a:gd name="T100" fmla="*/ 213 w 253"/>
                <a:gd name="T101" fmla="*/ 220 h 253"/>
                <a:gd name="T102" fmla="*/ 193 w 253"/>
                <a:gd name="T103" fmla="*/ 235 h 253"/>
                <a:gd name="T104" fmla="*/ 184 w 253"/>
                <a:gd name="T105" fmla="*/ 242 h 25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3"/>
                <a:gd name="T160" fmla="*/ 0 h 253"/>
                <a:gd name="T161" fmla="*/ 253 w 253"/>
                <a:gd name="T162" fmla="*/ 253 h 25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3" h="253">
                  <a:moveTo>
                    <a:pt x="184" y="242"/>
                  </a:moveTo>
                  <a:lnTo>
                    <a:pt x="177" y="244"/>
                  </a:lnTo>
                  <a:lnTo>
                    <a:pt x="170" y="247"/>
                  </a:lnTo>
                  <a:lnTo>
                    <a:pt x="164" y="247"/>
                  </a:lnTo>
                  <a:lnTo>
                    <a:pt x="159" y="249"/>
                  </a:lnTo>
                  <a:lnTo>
                    <a:pt x="153" y="251"/>
                  </a:lnTo>
                  <a:lnTo>
                    <a:pt x="146" y="251"/>
                  </a:lnTo>
                  <a:lnTo>
                    <a:pt x="139" y="251"/>
                  </a:lnTo>
                  <a:lnTo>
                    <a:pt x="135" y="253"/>
                  </a:lnTo>
                  <a:lnTo>
                    <a:pt x="128" y="251"/>
                  </a:lnTo>
                  <a:lnTo>
                    <a:pt x="121" y="251"/>
                  </a:lnTo>
                  <a:lnTo>
                    <a:pt x="114" y="251"/>
                  </a:lnTo>
                  <a:lnTo>
                    <a:pt x="110" y="251"/>
                  </a:lnTo>
                  <a:lnTo>
                    <a:pt x="103" y="249"/>
                  </a:lnTo>
                  <a:lnTo>
                    <a:pt x="96" y="247"/>
                  </a:lnTo>
                  <a:lnTo>
                    <a:pt x="90" y="247"/>
                  </a:lnTo>
                  <a:lnTo>
                    <a:pt x="85" y="244"/>
                  </a:lnTo>
                  <a:lnTo>
                    <a:pt x="79" y="242"/>
                  </a:lnTo>
                  <a:lnTo>
                    <a:pt x="72" y="240"/>
                  </a:lnTo>
                  <a:lnTo>
                    <a:pt x="67" y="238"/>
                  </a:lnTo>
                  <a:lnTo>
                    <a:pt x="63" y="235"/>
                  </a:lnTo>
                  <a:lnTo>
                    <a:pt x="52" y="229"/>
                  </a:lnTo>
                  <a:lnTo>
                    <a:pt x="43" y="220"/>
                  </a:lnTo>
                  <a:lnTo>
                    <a:pt x="34" y="211"/>
                  </a:lnTo>
                  <a:lnTo>
                    <a:pt x="25" y="202"/>
                  </a:lnTo>
                  <a:lnTo>
                    <a:pt x="18" y="193"/>
                  </a:lnTo>
                  <a:lnTo>
                    <a:pt x="14" y="182"/>
                  </a:lnTo>
                  <a:lnTo>
                    <a:pt x="9" y="175"/>
                  </a:lnTo>
                  <a:lnTo>
                    <a:pt x="7" y="168"/>
                  </a:lnTo>
                  <a:lnTo>
                    <a:pt x="5" y="164"/>
                  </a:lnTo>
                  <a:lnTo>
                    <a:pt x="5" y="157"/>
                  </a:lnTo>
                  <a:lnTo>
                    <a:pt x="2" y="150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2"/>
                  </a:lnTo>
                  <a:lnTo>
                    <a:pt x="2" y="108"/>
                  </a:lnTo>
                  <a:lnTo>
                    <a:pt x="2" y="101"/>
                  </a:lnTo>
                  <a:lnTo>
                    <a:pt x="5" y="94"/>
                  </a:lnTo>
                  <a:lnTo>
                    <a:pt x="7" y="90"/>
                  </a:lnTo>
                  <a:lnTo>
                    <a:pt x="9" y="85"/>
                  </a:lnTo>
                  <a:lnTo>
                    <a:pt x="9" y="78"/>
                  </a:lnTo>
                  <a:lnTo>
                    <a:pt x="11" y="72"/>
                  </a:lnTo>
                  <a:lnTo>
                    <a:pt x="16" y="67"/>
                  </a:lnTo>
                  <a:lnTo>
                    <a:pt x="18" y="60"/>
                  </a:lnTo>
                  <a:lnTo>
                    <a:pt x="25" y="51"/>
                  </a:lnTo>
                  <a:lnTo>
                    <a:pt x="31" y="42"/>
                  </a:lnTo>
                  <a:lnTo>
                    <a:pt x="40" y="34"/>
                  </a:lnTo>
                  <a:lnTo>
                    <a:pt x="52" y="25"/>
                  </a:lnTo>
                  <a:lnTo>
                    <a:pt x="56" y="20"/>
                  </a:lnTo>
                  <a:lnTo>
                    <a:pt x="61" y="18"/>
                  </a:lnTo>
                  <a:lnTo>
                    <a:pt x="67" y="13"/>
                  </a:lnTo>
                  <a:lnTo>
                    <a:pt x="74" y="11"/>
                  </a:lnTo>
                  <a:lnTo>
                    <a:pt x="79" y="9"/>
                  </a:lnTo>
                  <a:lnTo>
                    <a:pt x="85" y="7"/>
                  </a:lnTo>
                  <a:lnTo>
                    <a:pt x="92" y="4"/>
                  </a:lnTo>
                  <a:lnTo>
                    <a:pt x="96" y="2"/>
                  </a:lnTo>
                  <a:lnTo>
                    <a:pt x="103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3" y="0"/>
                  </a:lnTo>
                  <a:lnTo>
                    <a:pt x="128" y="0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6" y="0"/>
                  </a:lnTo>
                  <a:lnTo>
                    <a:pt x="153" y="2"/>
                  </a:lnTo>
                  <a:lnTo>
                    <a:pt x="159" y="4"/>
                  </a:lnTo>
                  <a:lnTo>
                    <a:pt x="164" y="4"/>
                  </a:lnTo>
                  <a:lnTo>
                    <a:pt x="170" y="7"/>
                  </a:lnTo>
                  <a:lnTo>
                    <a:pt x="182" y="11"/>
                  </a:lnTo>
                  <a:lnTo>
                    <a:pt x="193" y="18"/>
                  </a:lnTo>
                  <a:lnTo>
                    <a:pt x="202" y="22"/>
                  </a:lnTo>
                  <a:lnTo>
                    <a:pt x="213" y="31"/>
                  </a:lnTo>
                  <a:lnTo>
                    <a:pt x="222" y="40"/>
                  </a:lnTo>
                  <a:lnTo>
                    <a:pt x="229" y="49"/>
                  </a:lnTo>
                  <a:lnTo>
                    <a:pt x="233" y="54"/>
                  </a:lnTo>
                  <a:lnTo>
                    <a:pt x="238" y="60"/>
                  </a:lnTo>
                  <a:lnTo>
                    <a:pt x="240" y="67"/>
                  </a:lnTo>
                  <a:lnTo>
                    <a:pt x="244" y="72"/>
                  </a:lnTo>
                  <a:lnTo>
                    <a:pt x="244" y="78"/>
                  </a:lnTo>
                  <a:lnTo>
                    <a:pt x="247" y="85"/>
                  </a:lnTo>
                  <a:lnTo>
                    <a:pt x="249" y="90"/>
                  </a:lnTo>
                  <a:lnTo>
                    <a:pt x="251" y="96"/>
                  </a:lnTo>
                  <a:lnTo>
                    <a:pt x="251" y="103"/>
                  </a:lnTo>
                  <a:lnTo>
                    <a:pt x="253" y="110"/>
                  </a:lnTo>
                  <a:lnTo>
                    <a:pt x="253" y="114"/>
                  </a:lnTo>
                  <a:lnTo>
                    <a:pt x="253" y="121"/>
                  </a:lnTo>
                  <a:lnTo>
                    <a:pt x="253" y="125"/>
                  </a:lnTo>
                  <a:lnTo>
                    <a:pt x="253" y="132"/>
                  </a:lnTo>
                  <a:lnTo>
                    <a:pt x="253" y="139"/>
                  </a:lnTo>
                  <a:lnTo>
                    <a:pt x="253" y="146"/>
                  </a:lnTo>
                  <a:lnTo>
                    <a:pt x="251" y="152"/>
                  </a:lnTo>
                  <a:lnTo>
                    <a:pt x="249" y="157"/>
                  </a:lnTo>
                  <a:lnTo>
                    <a:pt x="249" y="164"/>
                  </a:lnTo>
                  <a:lnTo>
                    <a:pt x="247" y="170"/>
                  </a:lnTo>
                  <a:lnTo>
                    <a:pt x="240" y="179"/>
                  </a:lnTo>
                  <a:lnTo>
                    <a:pt x="235" y="193"/>
                  </a:lnTo>
                  <a:lnTo>
                    <a:pt x="229" y="202"/>
                  </a:lnTo>
                  <a:lnTo>
                    <a:pt x="222" y="211"/>
                  </a:lnTo>
                  <a:lnTo>
                    <a:pt x="213" y="220"/>
                  </a:lnTo>
                  <a:lnTo>
                    <a:pt x="204" y="229"/>
                  </a:lnTo>
                  <a:lnTo>
                    <a:pt x="193" y="235"/>
                  </a:lnTo>
                  <a:lnTo>
                    <a:pt x="184" y="24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3" name="Freeform 93"/>
            <p:cNvSpPr>
              <a:spLocks/>
            </p:cNvSpPr>
            <p:nvPr/>
          </p:nvSpPr>
          <p:spPr bwMode="auto">
            <a:xfrm>
              <a:off x="2097" y="2920"/>
              <a:ext cx="289" cy="186"/>
            </a:xfrm>
            <a:custGeom>
              <a:avLst/>
              <a:gdLst>
                <a:gd name="T0" fmla="*/ 0 w 289"/>
                <a:gd name="T1" fmla="*/ 90 h 186"/>
                <a:gd name="T2" fmla="*/ 7 w 289"/>
                <a:gd name="T3" fmla="*/ 99 h 186"/>
                <a:gd name="T4" fmla="*/ 20 w 289"/>
                <a:gd name="T5" fmla="*/ 114 h 186"/>
                <a:gd name="T6" fmla="*/ 34 w 289"/>
                <a:gd name="T7" fmla="*/ 130 h 186"/>
                <a:gd name="T8" fmla="*/ 45 w 289"/>
                <a:gd name="T9" fmla="*/ 139 h 186"/>
                <a:gd name="T10" fmla="*/ 58 w 289"/>
                <a:gd name="T11" fmla="*/ 150 h 186"/>
                <a:gd name="T12" fmla="*/ 74 w 289"/>
                <a:gd name="T13" fmla="*/ 159 h 186"/>
                <a:gd name="T14" fmla="*/ 87 w 289"/>
                <a:gd name="T15" fmla="*/ 168 h 186"/>
                <a:gd name="T16" fmla="*/ 108 w 289"/>
                <a:gd name="T17" fmla="*/ 175 h 186"/>
                <a:gd name="T18" fmla="*/ 125 w 289"/>
                <a:gd name="T19" fmla="*/ 182 h 186"/>
                <a:gd name="T20" fmla="*/ 146 w 289"/>
                <a:gd name="T21" fmla="*/ 184 h 186"/>
                <a:gd name="T22" fmla="*/ 164 w 289"/>
                <a:gd name="T23" fmla="*/ 186 h 186"/>
                <a:gd name="T24" fmla="*/ 175 w 289"/>
                <a:gd name="T25" fmla="*/ 186 h 186"/>
                <a:gd name="T26" fmla="*/ 186 w 289"/>
                <a:gd name="T27" fmla="*/ 184 h 186"/>
                <a:gd name="T28" fmla="*/ 199 w 289"/>
                <a:gd name="T29" fmla="*/ 184 h 186"/>
                <a:gd name="T30" fmla="*/ 289 w 289"/>
                <a:gd name="T31" fmla="*/ 121 h 186"/>
                <a:gd name="T32" fmla="*/ 278 w 289"/>
                <a:gd name="T33" fmla="*/ 40 h 186"/>
                <a:gd name="T34" fmla="*/ 271 w 289"/>
                <a:gd name="T35" fmla="*/ 49 h 186"/>
                <a:gd name="T36" fmla="*/ 260 w 289"/>
                <a:gd name="T37" fmla="*/ 60 h 186"/>
                <a:gd name="T38" fmla="*/ 247 w 289"/>
                <a:gd name="T39" fmla="*/ 78 h 186"/>
                <a:gd name="T40" fmla="*/ 229 w 289"/>
                <a:gd name="T41" fmla="*/ 96 h 186"/>
                <a:gd name="T42" fmla="*/ 211 w 289"/>
                <a:gd name="T43" fmla="*/ 108 h 186"/>
                <a:gd name="T44" fmla="*/ 199 w 289"/>
                <a:gd name="T45" fmla="*/ 114 h 186"/>
                <a:gd name="T46" fmla="*/ 186 w 289"/>
                <a:gd name="T47" fmla="*/ 121 h 186"/>
                <a:gd name="T48" fmla="*/ 173 w 289"/>
                <a:gd name="T49" fmla="*/ 126 h 186"/>
                <a:gd name="T50" fmla="*/ 159 w 289"/>
                <a:gd name="T51" fmla="*/ 128 h 186"/>
                <a:gd name="T52" fmla="*/ 146 w 289"/>
                <a:gd name="T53" fmla="*/ 128 h 186"/>
                <a:gd name="T54" fmla="*/ 130 w 289"/>
                <a:gd name="T55" fmla="*/ 123 h 186"/>
                <a:gd name="T56" fmla="*/ 117 w 289"/>
                <a:gd name="T57" fmla="*/ 119 h 186"/>
                <a:gd name="T58" fmla="*/ 103 w 289"/>
                <a:gd name="T59" fmla="*/ 112 h 186"/>
                <a:gd name="T60" fmla="*/ 92 w 289"/>
                <a:gd name="T61" fmla="*/ 105 h 186"/>
                <a:gd name="T62" fmla="*/ 76 w 289"/>
                <a:gd name="T63" fmla="*/ 90 h 186"/>
                <a:gd name="T64" fmla="*/ 60 w 289"/>
                <a:gd name="T65" fmla="*/ 67 h 186"/>
                <a:gd name="T66" fmla="*/ 49 w 289"/>
                <a:gd name="T67" fmla="*/ 52 h 186"/>
                <a:gd name="T68" fmla="*/ 43 w 289"/>
                <a:gd name="T69" fmla="*/ 40 h 186"/>
                <a:gd name="T70" fmla="*/ 36 w 289"/>
                <a:gd name="T71" fmla="*/ 27 h 186"/>
                <a:gd name="T72" fmla="*/ 31 w 289"/>
                <a:gd name="T73" fmla="*/ 11 h 186"/>
                <a:gd name="T74" fmla="*/ 29 w 289"/>
                <a:gd name="T75" fmla="*/ 0 h 1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9"/>
                <a:gd name="T115" fmla="*/ 0 h 186"/>
                <a:gd name="T116" fmla="*/ 289 w 289"/>
                <a:gd name="T117" fmla="*/ 186 h 18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9" h="186">
                  <a:moveTo>
                    <a:pt x="29" y="0"/>
                  </a:moveTo>
                  <a:lnTo>
                    <a:pt x="0" y="90"/>
                  </a:lnTo>
                  <a:lnTo>
                    <a:pt x="2" y="94"/>
                  </a:lnTo>
                  <a:lnTo>
                    <a:pt x="7" y="99"/>
                  </a:lnTo>
                  <a:lnTo>
                    <a:pt x="11" y="105"/>
                  </a:lnTo>
                  <a:lnTo>
                    <a:pt x="20" y="114"/>
                  </a:lnTo>
                  <a:lnTo>
                    <a:pt x="29" y="126"/>
                  </a:lnTo>
                  <a:lnTo>
                    <a:pt x="34" y="130"/>
                  </a:lnTo>
                  <a:lnTo>
                    <a:pt x="38" y="135"/>
                  </a:lnTo>
                  <a:lnTo>
                    <a:pt x="45" y="139"/>
                  </a:lnTo>
                  <a:lnTo>
                    <a:pt x="51" y="146"/>
                  </a:lnTo>
                  <a:lnTo>
                    <a:pt x="58" y="150"/>
                  </a:lnTo>
                  <a:lnTo>
                    <a:pt x="65" y="155"/>
                  </a:lnTo>
                  <a:lnTo>
                    <a:pt x="74" y="159"/>
                  </a:lnTo>
                  <a:lnTo>
                    <a:pt x="81" y="164"/>
                  </a:lnTo>
                  <a:lnTo>
                    <a:pt x="87" y="168"/>
                  </a:lnTo>
                  <a:lnTo>
                    <a:pt x="99" y="170"/>
                  </a:lnTo>
                  <a:lnTo>
                    <a:pt x="108" y="175"/>
                  </a:lnTo>
                  <a:lnTo>
                    <a:pt x="117" y="179"/>
                  </a:lnTo>
                  <a:lnTo>
                    <a:pt x="125" y="182"/>
                  </a:lnTo>
                  <a:lnTo>
                    <a:pt x="137" y="184"/>
                  </a:lnTo>
                  <a:lnTo>
                    <a:pt x="146" y="184"/>
                  </a:lnTo>
                  <a:lnTo>
                    <a:pt x="157" y="186"/>
                  </a:lnTo>
                  <a:lnTo>
                    <a:pt x="164" y="186"/>
                  </a:lnTo>
                  <a:lnTo>
                    <a:pt x="168" y="186"/>
                  </a:lnTo>
                  <a:lnTo>
                    <a:pt x="175" y="186"/>
                  </a:lnTo>
                  <a:lnTo>
                    <a:pt x="179" y="186"/>
                  </a:lnTo>
                  <a:lnTo>
                    <a:pt x="186" y="184"/>
                  </a:lnTo>
                  <a:lnTo>
                    <a:pt x="193" y="184"/>
                  </a:lnTo>
                  <a:lnTo>
                    <a:pt x="199" y="184"/>
                  </a:lnTo>
                  <a:lnTo>
                    <a:pt x="206" y="184"/>
                  </a:lnTo>
                  <a:lnTo>
                    <a:pt x="289" y="121"/>
                  </a:lnTo>
                  <a:lnTo>
                    <a:pt x="278" y="40"/>
                  </a:lnTo>
                  <a:lnTo>
                    <a:pt x="276" y="45"/>
                  </a:lnTo>
                  <a:lnTo>
                    <a:pt x="271" y="49"/>
                  </a:lnTo>
                  <a:lnTo>
                    <a:pt x="267" y="54"/>
                  </a:lnTo>
                  <a:lnTo>
                    <a:pt x="260" y="60"/>
                  </a:lnTo>
                  <a:lnTo>
                    <a:pt x="253" y="69"/>
                  </a:lnTo>
                  <a:lnTo>
                    <a:pt x="247" y="78"/>
                  </a:lnTo>
                  <a:lnTo>
                    <a:pt x="238" y="90"/>
                  </a:lnTo>
                  <a:lnTo>
                    <a:pt x="229" y="96"/>
                  </a:lnTo>
                  <a:lnTo>
                    <a:pt x="217" y="105"/>
                  </a:lnTo>
                  <a:lnTo>
                    <a:pt x="211" y="108"/>
                  </a:lnTo>
                  <a:lnTo>
                    <a:pt x="204" y="112"/>
                  </a:lnTo>
                  <a:lnTo>
                    <a:pt x="199" y="114"/>
                  </a:lnTo>
                  <a:lnTo>
                    <a:pt x="193" y="119"/>
                  </a:lnTo>
                  <a:lnTo>
                    <a:pt x="186" y="121"/>
                  </a:lnTo>
                  <a:lnTo>
                    <a:pt x="179" y="123"/>
                  </a:lnTo>
                  <a:lnTo>
                    <a:pt x="173" y="126"/>
                  </a:lnTo>
                  <a:lnTo>
                    <a:pt x="166" y="128"/>
                  </a:lnTo>
                  <a:lnTo>
                    <a:pt x="159" y="128"/>
                  </a:lnTo>
                  <a:lnTo>
                    <a:pt x="152" y="128"/>
                  </a:lnTo>
                  <a:lnTo>
                    <a:pt x="146" y="128"/>
                  </a:lnTo>
                  <a:lnTo>
                    <a:pt x="139" y="128"/>
                  </a:lnTo>
                  <a:lnTo>
                    <a:pt x="130" y="123"/>
                  </a:lnTo>
                  <a:lnTo>
                    <a:pt x="123" y="121"/>
                  </a:lnTo>
                  <a:lnTo>
                    <a:pt x="117" y="119"/>
                  </a:lnTo>
                  <a:lnTo>
                    <a:pt x="110" y="117"/>
                  </a:lnTo>
                  <a:lnTo>
                    <a:pt x="103" y="112"/>
                  </a:lnTo>
                  <a:lnTo>
                    <a:pt x="99" y="108"/>
                  </a:lnTo>
                  <a:lnTo>
                    <a:pt x="92" y="105"/>
                  </a:lnTo>
                  <a:lnTo>
                    <a:pt x="87" y="101"/>
                  </a:lnTo>
                  <a:lnTo>
                    <a:pt x="76" y="90"/>
                  </a:lnTo>
                  <a:lnTo>
                    <a:pt x="67" y="78"/>
                  </a:lnTo>
                  <a:lnTo>
                    <a:pt x="60" y="67"/>
                  </a:lnTo>
                  <a:lnTo>
                    <a:pt x="54" y="58"/>
                  </a:lnTo>
                  <a:lnTo>
                    <a:pt x="49" y="52"/>
                  </a:lnTo>
                  <a:lnTo>
                    <a:pt x="47" y="45"/>
                  </a:lnTo>
                  <a:lnTo>
                    <a:pt x="43" y="40"/>
                  </a:lnTo>
                  <a:lnTo>
                    <a:pt x="40" y="36"/>
                  </a:lnTo>
                  <a:lnTo>
                    <a:pt x="36" y="27"/>
                  </a:lnTo>
                  <a:lnTo>
                    <a:pt x="34" y="18"/>
                  </a:lnTo>
                  <a:lnTo>
                    <a:pt x="31" y="11"/>
                  </a:lnTo>
                  <a:lnTo>
                    <a:pt x="29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4" name="Freeform 94"/>
            <p:cNvSpPr>
              <a:spLocks/>
            </p:cNvSpPr>
            <p:nvPr/>
          </p:nvSpPr>
          <p:spPr bwMode="auto">
            <a:xfrm>
              <a:off x="2108" y="2772"/>
              <a:ext cx="289" cy="285"/>
            </a:xfrm>
            <a:custGeom>
              <a:avLst/>
              <a:gdLst>
                <a:gd name="T0" fmla="*/ 182 w 289"/>
                <a:gd name="T1" fmla="*/ 249 h 285"/>
                <a:gd name="T2" fmla="*/ 220 w 289"/>
                <a:gd name="T3" fmla="*/ 224 h 285"/>
                <a:gd name="T4" fmla="*/ 247 w 289"/>
                <a:gd name="T5" fmla="*/ 188 h 285"/>
                <a:gd name="T6" fmla="*/ 258 w 289"/>
                <a:gd name="T7" fmla="*/ 146 h 285"/>
                <a:gd name="T8" fmla="*/ 256 w 289"/>
                <a:gd name="T9" fmla="*/ 117 h 285"/>
                <a:gd name="T10" fmla="*/ 242 w 289"/>
                <a:gd name="T11" fmla="*/ 81 h 285"/>
                <a:gd name="T12" fmla="*/ 211 w 289"/>
                <a:gd name="T13" fmla="*/ 49 h 285"/>
                <a:gd name="T14" fmla="*/ 175 w 289"/>
                <a:gd name="T15" fmla="*/ 34 h 285"/>
                <a:gd name="T16" fmla="*/ 153 w 289"/>
                <a:gd name="T17" fmla="*/ 29 h 285"/>
                <a:gd name="T18" fmla="*/ 132 w 289"/>
                <a:gd name="T19" fmla="*/ 31 h 285"/>
                <a:gd name="T20" fmla="*/ 126 w 289"/>
                <a:gd name="T21" fmla="*/ 9 h 285"/>
                <a:gd name="T22" fmla="*/ 141 w 289"/>
                <a:gd name="T23" fmla="*/ 0 h 285"/>
                <a:gd name="T24" fmla="*/ 168 w 289"/>
                <a:gd name="T25" fmla="*/ 0 h 285"/>
                <a:gd name="T26" fmla="*/ 197 w 289"/>
                <a:gd name="T27" fmla="*/ 9 h 285"/>
                <a:gd name="T28" fmla="*/ 220 w 289"/>
                <a:gd name="T29" fmla="*/ 20 h 285"/>
                <a:gd name="T30" fmla="*/ 249 w 289"/>
                <a:gd name="T31" fmla="*/ 43 h 285"/>
                <a:gd name="T32" fmla="*/ 269 w 289"/>
                <a:gd name="T33" fmla="*/ 69 h 285"/>
                <a:gd name="T34" fmla="*/ 280 w 289"/>
                <a:gd name="T35" fmla="*/ 96 h 285"/>
                <a:gd name="T36" fmla="*/ 287 w 289"/>
                <a:gd name="T37" fmla="*/ 126 h 285"/>
                <a:gd name="T38" fmla="*/ 287 w 289"/>
                <a:gd name="T39" fmla="*/ 155 h 285"/>
                <a:gd name="T40" fmla="*/ 283 w 289"/>
                <a:gd name="T41" fmla="*/ 182 h 285"/>
                <a:gd name="T42" fmla="*/ 271 w 289"/>
                <a:gd name="T43" fmla="*/ 206 h 285"/>
                <a:gd name="T44" fmla="*/ 258 w 289"/>
                <a:gd name="T45" fmla="*/ 229 h 285"/>
                <a:gd name="T46" fmla="*/ 227 w 289"/>
                <a:gd name="T47" fmla="*/ 258 h 285"/>
                <a:gd name="T48" fmla="*/ 202 w 289"/>
                <a:gd name="T49" fmla="*/ 271 h 285"/>
                <a:gd name="T50" fmla="*/ 173 w 289"/>
                <a:gd name="T51" fmla="*/ 278 h 285"/>
                <a:gd name="T52" fmla="*/ 144 w 289"/>
                <a:gd name="T53" fmla="*/ 283 h 285"/>
                <a:gd name="T54" fmla="*/ 114 w 289"/>
                <a:gd name="T55" fmla="*/ 280 h 285"/>
                <a:gd name="T56" fmla="*/ 90 w 289"/>
                <a:gd name="T57" fmla="*/ 274 h 285"/>
                <a:gd name="T58" fmla="*/ 65 w 289"/>
                <a:gd name="T59" fmla="*/ 260 h 285"/>
                <a:gd name="T60" fmla="*/ 38 w 289"/>
                <a:gd name="T61" fmla="*/ 240 h 285"/>
                <a:gd name="T62" fmla="*/ 14 w 289"/>
                <a:gd name="T63" fmla="*/ 202 h 285"/>
                <a:gd name="T64" fmla="*/ 5 w 289"/>
                <a:gd name="T65" fmla="*/ 175 h 285"/>
                <a:gd name="T66" fmla="*/ 0 w 289"/>
                <a:gd name="T67" fmla="*/ 148 h 285"/>
                <a:gd name="T68" fmla="*/ 0 w 289"/>
                <a:gd name="T69" fmla="*/ 121 h 285"/>
                <a:gd name="T70" fmla="*/ 9 w 289"/>
                <a:gd name="T71" fmla="*/ 96 h 285"/>
                <a:gd name="T72" fmla="*/ 23 w 289"/>
                <a:gd name="T73" fmla="*/ 69 h 285"/>
                <a:gd name="T74" fmla="*/ 56 w 289"/>
                <a:gd name="T75" fmla="*/ 29 h 285"/>
                <a:gd name="T76" fmla="*/ 94 w 289"/>
                <a:gd name="T77" fmla="*/ 9 h 285"/>
                <a:gd name="T78" fmla="*/ 114 w 289"/>
                <a:gd name="T79" fmla="*/ 11 h 285"/>
                <a:gd name="T80" fmla="*/ 108 w 289"/>
                <a:gd name="T81" fmla="*/ 36 h 285"/>
                <a:gd name="T82" fmla="*/ 72 w 289"/>
                <a:gd name="T83" fmla="*/ 56 h 285"/>
                <a:gd name="T84" fmla="*/ 47 w 289"/>
                <a:gd name="T85" fmla="*/ 85 h 285"/>
                <a:gd name="T86" fmla="*/ 32 w 289"/>
                <a:gd name="T87" fmla="*/ 121 h 285"/>
                <a:gd name="T88" fmla="*/ 32 w 289"/>
                <a:gd name="T89" fmla="*/ 161 h 285"/>
                <a:gd name="T90" fmla="*/ 47 w 289"/>
                <a:gd name="T91" fmla="*/ 204 h 285"/>
                <a:gd name="T92" fmla="*/ 76 w 289"/>
                <a:gd name="T93" fmla="*/ 235 h 285"/>
                <a:gd name="T94" fmla="*/ 114 w 289"/>
                <a:gd name="T95" fmla="*/ 253 h 285"/>
                <a:gd name="T96" fmla="*/ 144 w 289"/>
                <a:gd name="T97" fmla="*/ 256 h 2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9"/>
                <a:gd name="T148" fmla="*/ 0 h 285"/>
                <a:gd name="T149" fmla="*/ 289 w 289"/>
                <a:gd name="T150" fmla="*/ 285 h 2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9" h="285">
                  <a:moveTo>
                    <a:pt x="150" y="258"/>
                  </a:moveTo>
                  <a:lnTo>
                    <a:pt x="162" y="253"/>
                  </a:lnTo>
                  <a:lnTo>
                    <a:pt x="173" y="253"/>
                  </a:lnTo>
                  <a:lnTo>
                    <a:pt x="182" y="249"/>
                  </a:lnTo>
                  <a:lnTo>
                    <a:pt x="193" y="244"/>
                  </a:lnTo>
                  <a:lnTo>
                    <a:pt x="204" y="238"/>
                  </a:lnTo>
                  <a:lnTo>
                    <a:pt x="213" y="231"/>
                  </a:lnTo>
                  <a:lnTo>
                    <a:pt x="220" y="224"/>
                  </a:lnTo>
                  <a:lnTo>
                    <a:pt x="231" y="217"/>
                  </a:lnTo>
                  <a:lnTo>
                    <a:pt x="236" y="208"/>
                  </a:lnTo>
                  <a:lnTo>
                    <a:pt x="242" y="200"/>
                  </a:lnTo>
                  <a:lnTo>
                    <a:pt x="247" y="188"/>
                  </a:lnTo>
                  <a:lnTo>
                    <a:pt x="253" y="179"/>
                  </a:lnTo>
                  <a:lnTo>
                    <a:pt x="256" y="168"/>
                  </a:lnTo>
                  <a:lnTo>
                    <a:pt x="258" y="157"/>
                  </a:lnTo>
                  <a:lnTo>
                    <a:pt x="258" y="146"/>
                  </a:lnTo>
                  <a:lnTo>
                    <a:pt x="260" y="134"/>
                  </a:lnTo>
                  <a:lnTo>
                    <a:pt x="258" y="130"/>
                  </a:lnTo>
                  <a:lnTo>
                    <a:pt x="258" y="123"/>
                  </a:lnTo>
                  <a:lnTo>
                    <a:pt x="256" y="117"/>
                  </a:lnTo>
                  <a:lnTo>
                    <a:pt x="256" y="112"/>
                  </a:lnTo>
                  <a:lnTo>
                    <a:pt x="251" y="101"/>
                  </a:lnTo>
                  <a:lnTo>
                    <a:pt x="247" y="92"/>
                  </a:lnTo>
                  <a:lnTo>
                    <a:pt x="242" y="81"/>
                  </a:lnTo>
                  <a:lnTo>
                    <a:pt x="236" y="72"/>
                  </a:lnTo>
                  <a:lnTo>
                    <a:pt x="229" y="63"/>
                  </a:lnTo>
                  <a:lnTo>
                    <a:pt x="220" y="56"/>
                  </a:lnTo>
                  <a:lnTo>
                    <a:pt x="211" y="49"/>
                  </a:lnTo>
                  <a:lnTo>
                    <a:pt x="202" y="45"/>
                  </a:lnTo>
                  <a:lnTo>
                    <a:pt x="193" y="38"/>
                  </a:lnTo>
                  <a:lnTo>
                    <a:pt x="182" y="36"/>
                  </a:lnTo>
                  <a:lnTo>
                    <a:pt x="175" y="34"/>
                  </a:lnTo>
                  <a:lnTo>
                    <a:pt x="171" y="31"/>
                  </a:lnTo>
                  <a:lnTo>
                    <a:pt x="164" y="29"/>
                  </a:lnTo>
                  <a:lnTo>
                    <a:pt x="159" y="29"/>
                  </a:lnTo>
                  <a:lnTo>
                    <a:pt x="153" y="29"/>
                  </a:lnTo>
                  <a:lnTo>
                    <a:pt x="148" y="29"/>
                  </a:lnTo>
                  <a:lnTo>
                    <a:pt x="141" y="29"/>
                  </a:lnTo>
                  <a:lnTo>
                    <a:pt x="137" y="29"/>
                  </a:lnTo>
                  <a:lnTo>
                    <a:pt x="132" y="31"/>
                  </a:lnTo>
                  <a:lnTo>
                    <a:pt x="128" y="31"/>
                  </a:lnTo>
                  <a:lnTo>
                    <a:pt x="128" y="25"/>
                  </a:lnTo>
                  <a:lnTo>
                    <a:pt x="128" y="18"/>
                  </a:lnTo>
                  <a:lnTo>
                    <a:pt x="126" y="9"/>
                  </a:lnTo>
                  <a:lnTo>
                    <a:pt x="126" y="4"/>
                  </a:lnTo>
                  <a:lnTo>
                    <a:pt x="130" y="2"/>
                  </a:lnTo>
                  <a:lnTo>
                    <a:pt x="135" y="2"/>
                  </a:lnTo>
                  <a:lnTo>
                    <a:pt x="141" y="0"/>
                  </a:lnTo>
                  <a:lnTo>
                    <a:pt x="148" y="0"/>
                  </a:lnTo>
                  <a:lnTo>
                    <a:pt x="155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7" y="2"/>
                  </a:lnTo>
                  <a:lnTo>
                    <a:pt x="184" y="4"/>
                  </a:lnTo>
                  <a:lnTo>
                    <a:pt x="191" y="7"/>
                  </a:lnTo>
                  <a:lnTo>
                    <a:pt x="197" y="9"/>
                  </a:lnTo>
                  <a:lnTo>
                    <a:pt x="204" y="11"/>
                  </a:lnTo>
                  <a:lnTo>
                    <a:pt x="209" y="13"/>
                  </a:lnTo>
                  <a:lnTo>
                    <a:pt x="215" y="18"/>
                  </a:lnTo>
                  <a:lnTo>
                    <a:pt x="220" y="20"/>
                  </a:lnTo>
                  <a:lnTo>
                    <a:pt x="227" y="25"/>
                  </a:lnTo>
                  <a:lnTo>
                    <a:pt x="233" y="29"/>
                  </a:lnTo>
                  <a:lnTo>
                    <a:pt x="240" y="34"/>
                  </a:lnTo>
                  <a:lnTo>
                    <a:pt x="249" y="43"/>
                  </a:lnTo>
                  <a:lnTo>
                    <a:pt x="258" y="54"/>
                  </a:lnTo>
                  <a:lnTo>
                    <a:pt x="262" y="58"/>
                  </a:lnTo>
                  <a:lnTo>
                    <a:pt x="267" y="65"/>
                  </a:lnTo>
                  <a:lnTo>
                    <a:pt x="269" y="69"/>
                  </a:lnTo>
                  <a:lnTo>
                    <a:pt x="274" y="78"/>
                  </a:lnTo>
                  <a:lnTo>
                    <a:pt x="276" y="83"/>
                  </a:lnTo>
                  <a:lnTo>
                    <a:pt x="278" y="90"/>
                  </a:lnTo>
                  <a:lnTo>
                    <a:pt x="280" y="96"/>
                  </a:lnTo>
                  <a:lnTo>
                    <a:pt x="283" y="103"/>
                  </a:lnTo>
                  <a:lnTo>
                    <a:pt x="285" y="110"/>
                  </a:lnTo>
                  <a:lnTo>
                    <a:pt x="285" y="119"/>
                  </a:lnTo>
                  <a:lnTo>
                    <a:pt x="287" y="126"/>
                  </a:lnTo>
                  <a:lnTo>
                    <a:pt x="289" y="134"/>
                  </a:lnTo>
                  <a:lnTo>
                    <a:pt x="287" y="139"/>
                  </a:lnTo>
                  <a:lnTo>
                    <a:pt x="287" y="146"/>
                  </a:lnTo>
                  <a:lnTo>
                    <a:pt x="287" y="155"/>
                  </a:lnTo>
                  <a:lnTo>
                    <a:pt x="287" y="161"/>
                  </a:lnTo>
                  <a:lnTo>
                    <a:pt x="285" y="168"/>
                  </a:lnTo>
                  <a:lnTo>
                    <a:pt x="283" y="175"/>
                  </a:lnTo>
                  <a:lnTo>
                    <a:pt x="283" y="182"/>
                  </a:lnTo>
                  <a:lnTo>
                    <a:pt x="280" y="188"/>
                  </a:lnTo>
                  <a:lnTo>
                    <a:pt x="278" y="195"/>
                  </a:lnTo>
                  <a:lnTo>
                    <a:pt x="274" y="202"/>
                  </a:lnTo>
                  <a:lnTo>
                    <a:pt x="271" y="206"/>
                  </a:lnTo>
                  <a:lnTo>
                    <a:pt x="269" y="213"/>
                  </a:lnTo>
                  <a:lnTo>
                    <a:pt x="265" y="217"/>
                  </a:lnTo>
                  <a:lnTo>
                    <a:pt x="260" y="224"/>
                  </a:lnTo>
                  <a:lnTo>
                    <a:pt x="258" y="229"/>
                  </a:lnTo>
                  <a:lnTo>
                    <a:pt x="253" y="235"/>
                  </a:lnTo>
                  <a:lnTo>
                    <a:pt x="242" y="244"/>
                  </a:lnTo>
                  <a:lnTo>
                    <a:pt x="233" y="253"/>
                  </a:lnTo>
                  <a:lnTo>
                    <a:pt x="227" y="258"/>
                  </a:lnTo>
                  <a:lnTo>
                    <a:pt x="220" y="262"/>
                  </a:lnTo>
                  <a:lnTo>
                    <a:pt x="213" y="265"/>
                  </a:lnTo>
                  <a:lnTo>
                    <a:pt x="209" y="269"/>
                  </a:lnTo>
                  <a:lnTo>
                    <a:pt x="202" y="271"/>
                  </a:lnTo>
                  <a:lnTo>
                    <a:pt x="193" y="274"/>
                  </a:lnTo>
                  <a:lnTo>
                    <a:pt x="186" y="276"/>
                  </a:lnTo>
                  <a:lnTo>
                    <a:pt x="180" y="278"/>
                  </a:lnTo>
                  <a:lnTo>
                    <a:pt x="173" y="278"/>
                  </a:lnTo>
                  <a:lnTo>
                    <a:pt x="166" y="280"/>
                  </a:lnTo>
                  <a:lnTo>
                    <a:pt x="159" y="283"/>
                  </a:lnTo>
                  <a:lnTo>
                    <a:pt x="153" y="285"/>
                  </a:lnTo>
                  <a:lnTo>
                    <a:pt x="144" y="283"/>
                  </a:lnTo>
                  <a:lnTo>
                    <a:pt x="137" y="283"/>
                  </a:lnTo>
                  <a:lnTo>
                    <a:pt x="130" y="283"/>
                  </a:lnTo>
                  <a:lnTo>
                    <a:pt x="123" y="283"/>
                  </a:lnTo>
                  <a:lnTo>
                    <a:pt x="114" y="280"/>
                  </a:lnTo>
                  <a:lnTo>
                    <a:pt x="110" y="278"/>
                  </a:lnTo>
                  <a:lnTo>
                    <a:pt x="103" y="278"/>
                  </a:lnTo>
                  <a:lnTo>
                    <a:pt x="97" y="276"/>
                  </a:lnTo>
                  <a:lnTo>
                    <a:pt x="90" y="274"/>
                  </a:lnTo>
                  <a:lnTo>
                    <a:pt x="83" y="271"/>
                  </a:lnTo>
                  <a:lnTo>
                    <a:pt x="76" y="267"/>
                  </a:lnTo>
                  <a:lnTo>
                    <a:pt x="72" y="265"/>
                  </a:lnTo>
                  <a:lnTo>
                    <a:pt x="65" y="260"/>
                  </a:lnTo>
                  <a:lnTo>
                    <a:pt x="61" y="258"/>
                  </a:lnTo>
                  <a:lnTo>
                    <a:pt x="54" y="253"/>
                  </a:lnTo>
                  <a:lnTo>
                    <a:pt x="49" y="251"/>
                  </a:lnTo>
                  <a:lnTo>
                    <a:pt x="38" y="240"/>
                  </a:lnTo>
                  <a:lnTo>
                    <a:pt x="32" y="231"/>
                  </a:lnTo>
                  <a:lnTo>
                    <a:pt x="23" y="220"/>
                  </a:lnTo>
                  <a:lnTo>
                    <a:pt x="16" y="208"/>
                  </a:lnTo>
                  <a:lnTo>
                    <a:pt x="14" y="202"/>
                  </a:lnTo>
                  <a:lnTo>
                    <a:pt x="11" y="195"/>
                  </a:lnTo>
                  <a:lnTo>
                    <a:pt x="7" y="188"/>
                  </a:lnTo>
                  <a:lnTo>
                    <a:pt x="7" y="184"/>
                  </a:lnTo>
                  <a:lnTo>
                    <a:pt x="5" y="175"/>
                  </a:lnTo>
                  <a:lnTo>
                    <a:pt x="2" y="170"/>
                  </a:lnTo>
                  <a:lnTo>
                    <a:pt x="2" y="161"/>
                  </a:lnTo>
                  <a:lnTo>
                    <a:pt x="2" y="157"/>
                  </a:lnTo>
                  <a:lnTo>
                    <a:pt x="0" y="148"/>
                  </a:lnTo>
                  <a:lnTo>
                    <a:pt x="0" y="141"/>
                  </a:lnTo>
                  <a:lnTo>
                    <a:pt x="0" y="134"/>
                  </a:lnTo>
                  <a:lnTo>
                    <a:pt x="0" y="128"/>
                  </a:lnTo>
                  <a:lnTo>
                    <a:pt x="0" y="121"/>
                  </a:lnTo>
                  <a:lnTo>
                    <a:pt x="2" y="117"/>
                  </a:lnTo>
                  <a:lnTo>
                    <a:pt x="5" y="110"/>
                  </a:lnTo>
                  <a:lnTo>
                    <a:pt x="7" y="103"/>
                  </a:lnTo>
                  <a:lnTo>
                    <a:pt x="9" y="96"/>
                  </a:lnTo>
                  <a:lnTo>
                    <a:pt x="11" y="92"/>
                  </a:lnTo>
                  <a:lnTo>
                    <a:pt x="14" y="85"/>
                  </a:lnTo>
                  <a:lnTo>
                    <a:pt x="16" y="81"/>
                  </a:lnTo>
                  <a:lnTo>
                    <a:pt x="23" y="69"/>
                  </a:lnTo>
                  <a:lnTo>
                    <a:pt x="29" y="58"/>
                  </a:lnTo>
                  <a:lnTo>
                    <a:pt x="38" y="49"/>
                  </a:lnTo>
                  <a:lnTo>
                    <a:pt x="47" y="40"/>
                  </a:lnTo>
                  <a:lnTo>
                    <a:pt x="56" y="29"/>
                  </a:lnTo>
                  <a:lnTo>
                    <a:pt x="67" y="25"/>
                  </a:lnTo>
                  <a:lnTo>
                    <a:pt x="76" y="18"/>
                  </a:lnTo>
                  <a:lnTo>
                    <a:pt x="90" y="13"/>
                  </a:lnTo>
                  <a:lnTo>
                    <a:pt x="94" y="9"/>
                  </a:lnTo>
                  <a:lnTo>
                    <a:pt x="101" y="7"/>
                  </a:lnTo>
                  <a:lnTo>
                    <a:pt x="108" y="4"/>
                  </a:lnTo>
                  <a:lnTo>
                    <a:pt x="114" y="4"/>
                  </a:lnTo>
                  <a:lnTo>
                    <a:pt x="114" y="11"/>
                  </a:lnTo>
                  <a:lnTo>
                    <a:pt x="117" y="18"/>
                  </a:lnTo>
                  <a:lnTo>
                    <a:pt x="117" y="27"/>
                  </a:lnTo>
                  <a:lnTo>
                    <a:pt x="119" y="34"/>
                  </a:lnTo>
                  <a:lnTo>
                    <a:pt x="108" y="36"/>
                  </a:lnTo>
                  <a:lnTo>
                    <a:pt x="99" y="40"/>
                  </a:lnTo>
                  <a:lnTo>
                    <a:pt x="90" y="43"/>
                  </a:lnTo>
                  <a:lnTo>
                    <a:pt x="81" y="49"/>
                  </a:lnTo>
                  <a:lnTo>
                    <a:pt x="72" y="56"/>
                  </a:lnTo>
                  <a:lnTo>
                    <a:pt x="65" y="63"/>
                  </a:lnTo>
                  <a:lnTo>
                    <a:pt x="58" y="69"/>
                  </a:lnTo>
                  <a:lnTo>
                    <a:pt x="52" y="78"/>
                  </a:lnTo>
                  <a:lnTo>
                    <a:pt x="47" y="85"/>
                  </a:lnTo>
                  <a:lnTo>
                    <a:pt x="40" y="94"/>
                  </a:lnTo>
                  <a:lnTo>
                    <a:pt x="38" y="103"/>
                  </a:lnTo>
                  <a:lnTo>
                    <a:pt x="36" y="112"/>
                  </a:lnTo>
                  <a:lnTo>
                    <a:pt x="32" y="121"/>
                  </a:lnTo>
                  <a:lnTo>
                    <a:pt x="32" y="130"/>
                  </a:lnTo>
                  <a:lnTo>
                    <a:pt x="29" y="141"/>
                  </a:lnTo>
                  <a:lnTo>
                    <a:pt x="32" y="152"/>
                  </a:lnTo>
                  <a:lnTo>
                    <a:pt x="32" y="161"/>
                  </a:lnTo>
                  <a:lnTo>
                    <a:pt x="34" y="175"/>
                  </a:lnTo>
                  <a:lnTo>
                    <a:pt x="38" y="184"/>
                  </a:lnTo>
                  <a:lnTo>
                    <a:pt x="43" y="195"/>
                  </a:lnTo>
                  <a:lnTo>
                    <a:pt x="47" y="204"/>
                  </a:lnTo>
                  <a:lnTo>
                    <a:pt x="54" y="213"/>
                  </a:lnTo>
                  <a:lnTo>
                    <a:pt x="61" y="222"/>
                  </a:lnTo>
                  <a:lnTo>
                    <a:pt x="70" y="229"/>
                  </a:lnTo>
                  <a:lnTo>
                    <a:pt x="76" y="235"/>
                  </a:lnTo>
                  <a:lnTo>
                    <a:pt x="85" y="242"/>
                  </a:lnTo>
                  <a:lnTo>
                    <a:pt x="94" y="247"/>
                  </a:lnTo>
                  <a:lnTo>
                    <a:pt x="106" y="251"/>
                  </a:lnTo>
                  <a:lnTo>
                    <a:pt x="114" y="253"/>
                  </a:lnTo>
                  <a:lnTo>
                    <a:pt x="128" y="256"/>
                  </a:lnTo>
                  <a:lnTo>
                    <a:pt x="132" y="256"/>
                  </a:lnTo>
                  <a:lnTo>
                    <a:pt x="139" y="256"/>
                  </a:lnTo>
                  <a:lnTo>
                    <a:pt x="144" y="256"/>
                  </a:lnTo>
                  <a:lnTo>
                    <a:pt x="150" y="2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5" name="Freeform 95"/>
            <p:cNvSpPr>
              <a:spLocks/>
            </p:cNvSpPr>
            <p:nvPr/>
          </p:nvSpPr>
          <p:spPr bwMode="auto">
            <a:xfrm>
              <a:off x="2214" y="2776"/>
              <a:ext cx="35" cy="30"/>
            </a:xfrm>
            <a:custGeom>
              <a:avLst/>
              <a:gdLst>
                <a:gd name="T0" fmla="*/ 13 w 35"/>
                <a:gd name="T1" fmla="*/ 30 h 30"/>
                <a:gd name="T2" fmla="*/ 22 w 35"/>
                <a:gd name="T3" fmla="*/ 27 h 30"/>
                <a:gd name="T4" fmla="*/ 35 w 35"/>
                <a:gd name="T5" fmla="*/ 14 h 30"/>
                <a:gd name="T6" fmla="*/ 20 w 35"/>
                <a:gd name="T7" fmla="*/ 0 h 30"/>
                <a:gd name="T8" fmla="*/ 8 w 35"/>
                <a:gd name="T9" fmla="*/ 0 h 30"/>
                <a:gd name="T10" fmla="*/ 0 w 35"/>
                <a:gd name="T11" fmla="*/ 18 h 30"/>
                <a:gd name="T12" fmla="*/ 13 w 35"/>
                <a:gd name="T13" fmla="*/ 30 h 30"/>
                <a:gd name="T14" fmla="*/ 13 w 35"/>
                <a:gd name="T15" fmla="*/ 30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30"/>
                <a:gd name="T26" fmla="*/ 35 w 35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30">
                  <a:moveTo>
                    <a:pt x="13" y="30"/>
                  </a:moveTo>
                  <a:lnTo>
                    <a:pt x="22" y="27"/>
                  </a:lnTo>
                  <a:lnTo>
                    <a:pt x="35" y="14"/>
                  </a:lnTo>
                  <a:lnTo>
                    <a:pt x="20" y="0"/>
                  </a:lnTo>
                  <a:lnTo>
                    <a:pt x="8" y="0"/>
                  </a:lnTo>
                  <a:lnTo>
                    <a:pt x="0" y="18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6" name="Freeform 96"/>
            <p:cNvSpPr>
              <a:spLocks/>
            </p:cNvSpPr>
            <p:nvPr/>
          </p:nvSpPr>
          <p:spPr bwMode="auto">
            <a:xfrm>
              <a:off x="2095" y="2906"/>
              <a:ext cx="291" cy="196"/>
            </a:xfrm>
            <a:custGeom>
              <a:avLst/>
              <a:gdLst>
                <a:gd name="T0" fmla="*/ 2 w 291"/>
                <a:gd name="T1" fmla="*/ 115 h 196"/>
                <a:gd name="T2" fmla="*/ 2 w 291"/>
                <a:gd name="T3" fmla="*/ 122 h 196"/>
                <a:gd name="T4" fmla="*/ 4 w 291"/>
                <a:gd name="T5" fmla="*/ 131 h 196"/>
                <a:gd name="T6" fmla="*/ 11 w 291"/>
                <a:gd name="T7" fmla="*/ 142 h 196"/>
                <a:gd name="T8" fmla="*/ 18 w 291"/>
                <a:gd name="T9" fmla="*/ 153 h 196"/>
                <a:gd name="T10" fmla="*/ 31 w 291"/>
                <a:gd name="T11" fmla="*/ 164 h 196"/>
                <a:gd name="T12" fmla="*/ 40 w 291"/>
                <a:gd name="T13" fmla="*/ 169 h 196"/>
                <a:gd name="T14" fmla="*/ 51 w 291"/>
                <a:gd name="T15" fmla="*/ 175 h 196"/>
                <a:gd name="T16" fmla="*/ 62 w 291"/>
                <a:gd name="T17" fmla="*/ 180 h 196"/>
                <a:gd name="T18" fmla="*/ 78 w 291"/>
                <a:gd name="T19" fmla="*/ 187 h 196"/>
                <a:gd name="T20" fmla="*/ 92 w 291"/>
                <a:gd name="T21" fmla="*/ 189 h 196"/>
                <a:gd name="T22" fmla="*/ 107 w 291"/>
                <a:gd name="T23" fmla="*/ 193 h 196"/>
                <a:gd name="T24" fmla="*/ 121 w 291"/>
                <a:gd name="T25" fmla="*/ 196 h 196"/>
                <a:gd name="T26" fmla="*/ 136 w 291"/>
                <a:gd name="T27" fmla="*/ 196 h 196"/>
                <a:gd name="T28" fmla="*/ 150 w 291"/>
                <a:gd name="T29" fmla="*/ 196 h 196"/>
                <a:gd name="T30" fmla="*/ 166 w 291"/>
                <a:gd name="T31" fmla="*/ 193 h 196"/>
                <a:gd name="T32" fmla="*/ 177 w 291"/>
                <a:gd name="T33" fmla="*/ 191 h 196"/>
                <a:gd name="T34" fmla="*/ 190 w 291"/>
                <a:gd name="T35" fmla="*/ 191 h 196"/>
                <a:gd name="T36" fmla="*/ 201 w 291"/>
                <a:gd name="T37" fmla="*/ 187 h 196"/>
                <a:gd name="T38" fmla="*/ 213 w 291"/>
                <a:gd name="T39" fmla="*/ 184 h 196"/>
                <a:gd name="T40" fmla="*/ 233 w 291"/>
                <a:gd name="T41" fmla="*/ 178 h 196"/>
                <a:gd name="T42" fmla="*/ 246 w 291"/>
                <a:gd name="T43" fmla="*/ 173 h 196"/>
                <a:gd name="T44" fmla="*/ 258 w 291"/>
                <a:gd name="T45" fmla="*/ 166 h 196"/>
                <a:gd name="T46" fmla="*/ 269 w 291"/>
                <a:gd name="T47" fmla="*/ 155 h 196"/>
                <a:gd name="T48" fmla="*/ 275 w 291"/>
                <a:gd name="T49" fmla="*/ 140 h 196"/>
                <a:gd name="T50" fmla="*/ 280 w 291"/>
                <a:gd name="T51" fmla="*/ 126 h 196"/>
                <a:gd name="T52" fmla="*/ 282 w 291"/>
                <a:gd name="T53" fmla="*/ 122 h 196"/>
                <a:gd name="T54" fmla="*/ 251 w 291"/>
                <a:gd name="T55" fmla="*/ 88 h 196"/>
                <a:gd name="T56" fmla="*/ 235 w 291"/>
                <a:gd name="T57" fmla="*/ 137 h 196"/>
                <a:gd name="T58" fmla="*/ 226 w 291"/>
                <a:gd name="T59" fmla="*/ 142 h 196"/>
                <a:gd name="T60" fmla="*/ 213 w 291"/>
                <a:gd name="T61" fmla="*/ 146 h 196"/>
                <a:gd name="T62" fmla="*/ 197 w 291"/>
                <a:gd name="T63" fmla="*/ 153 h 196"/>
                <a:gd name="T64" fmla="*/ 184 w 291"/>
                <a:gd name="T65" fmla="*/ 160 h 196"/>
                <a:gd name="T66" fmla="*/ 172 w 291"/>
                <a:gd name="T67" fmla="*/ 160 h 196"/>
                <a:gd name="T68" fmla="*/ 161 w 291"/>
                <a:gd name="T69" fmla="*/ 162 h 196"/>
                <a:gd name="T70" fmla="*/ 148 w 291"/>
                <a:gd name="T71" fmla="*/ 162 h 196"/>
                <a:gd name="T72" fmla="*/ 132 w 291"/>
                <a:gd name="T73" fmla="*/ 162 h 196"/>
                <a:gd name="T74" fmla="*/ 116 w 291"/>
                <a:gd name="T75" fmla="*/ 162 h 196"/>
                <a:gd name="T76" fmla="*/ 101 w 291"/>
                <a:gd name="T77" fmla="*/ 160 h 196"/>
                <a:gd name="T78" fmla="*/ 80 w 291"/>
                <a:gd name="T79" fmla="*/ 155 h 196"/>
                <a:gd name="T80" fmla="*/ 65 w 291"/>
                <a:gd name="T81" fmla="*/ 146 h 196"/>
                <a:gd name="T82" fmla="*/ 53 w 291"/>
                <a:gd name="T83" fmla="*/ 140 h 196"/>
                <a:gd name="T84" fmla="*/ 45 w 291"/>
                <a:gd name="T85" fmla="*/ 131 h 196"/>
                <a:gd name="T86" fmla="*/ 38 w 291"/>
                <a:gd name="T87" fmla="*/ 117 h 196"/>
                <a:gd name="T88" fmla="*/ 49 w 291"/>
                <a:gd name="T89" fmla="*/ 57 h 196"/>
                <a:gd name="T90" fmla="*/ 18 w 291"/>
                <a:gd name="T91" fmla="*/ 0 h 19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91"/>
                <a:gd name="T139" fmla="*/ 0 h 196"/>
                <a:gd name="T140" fmla="*/ 291 w 291"/>
                <a:gd name="T141" fmla="*/ 196 h 19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91" h="196">
                  <a:moveTo>
                    <a:pt x="18" y="0"/>
                  </a:moveTo>
                  <a:lnTo>
                    <a:pt x="2" y="115"/>
                  </a:lnTo>
                  <a:lnTo>
                    <a:pt x="0" y="115"/>
                  </a:lnTo>
                  <a:lnTo>
                    <a:pt x="2" y="122"/>
                  </a:lnTo>
                  <a:lnTo>
                    <a:pt x="2" y="124"/>
                  </a:lnTo>
                  <a:lnTo>
                    <a:pt x="4" y="131"/>
                  </a:lnTo>
                  <a:lnTo>
                    <a:pt x="6" y="135"/>
                  </a:lnTo>
                  <a:lnTo>
                    <a:pt x="11" y="142"/>
                  </a:lnTo>
                  <a:lnTo>
                    <a:pt x="13" y="146"/>
                  </a:lnTo>
                  <a:lnTo>
                    <a:pt x="18" y="153"/>
                  </a:lnTo>
                  <a:lnTo>
                    <a:pt x="24" y="157"/>
                  </a:lnTo>
                  <a:lnTo>
                    <a:pt x="31" y="164"/>
                  </a:lnTo>
                  <a:lnTo>
                    <a:pt x="36" y="166"/>
                  </a:lnTo>
                  <a:lnTo>
                    <a:pt x="40" y="169"/>
                  </a:lnTo>
                  <a:lnTo>
                    <a:pt x="45" y="173"/>
                  </a:lnTo>
                  <a:lnTo>
                    <a:pt x="51" y="175"/>
                  </a:lnTo>
                  <a:lnTo>
                    <a:pt x="56" y="178"/>
                  </a:lnTo>
                  <a:lnTo>
                    <a:pt x="62" y="180"/>
                  </a:lnTo>
                  <a:lnTo>
                    <a:pt x="69" y="184"/>
                  </a:lnTo>
                  <a:lnTo>
                    <a:pt x="78" y="187"/>
                  </a:lnTo>
                  <a:lnTo>
                    <a:pt x="85" y="187"/>
                  </a:lnTo>
                  <a:lnTo>
                    <a:pt x="92" y="189"/>
                  </a:lnTo>
                  <a:lnTo>
                    <a:pt x="98" y="191"/>
                  </a:lnTo>
                  <a:lnTo>
                    <a:pt x="107" y="193"/>
                  </a:lnTo>
                  <a:lnTo>
                    <a:pt x="114" y="193"/>
                  </a:lnTo>
                  <a:lnTo>
                    <a:pt x="121" y="196"/>
                  </a:lnTo>
                  <a:lnTo>
                    <a:pt x="127" y="196"/>
                  </a:lnTo>
                  <a:lnTo>
                    <a:pt x="136" y="196"/>
                  </a:lnTo>
                  <a:lnTo>
                    <a:pt x="143" y="196"/>
                  </a:lnTo>
                  <a:lnTo>
                    <a:pt x="150" y="196"/>
                  </a:lnTo>
                  <a:lnTo>
                    <a:pt x="157" y="193"/>
                  </a:lnTo>
                  <a:lnTo>
                    <a:pt x="166" y="193"/>
                  </a:lnTo>
                  <a:lnTo>
                    <a:pt x="170" y="193"/>
                  </a:lnTo>
                  <a:lnTo>
                    <a:pt x="177" y="191"/>
                  </a:lnTo>
                  <a:lnTo>
                    <a:pt x="184" y="191"/>
                  </a:lnTo>
                  <a:lnTo>
                    <a:pt x="190" y="191"/>
                  </a:lnTo>
                  <a:lnTo>
                    <a:pt x="195" y="189"/>
                  </a:lnTo>
                  <a:lnTo>
                    <a:pt x="201" y="187"/>
                  </a:lnTo>
                  <a:lnTo>
                    <a:pt x="206" y="184"/>
                  </a:lnTo>
                  <a:lnTo>
                    <a:pt x="213" y="184"/>
                  </a:lnTo>
                  <a:lnTo>
                    <a:pt x="222" y="182"/>
                  </a:lnTo>
                  <a:lnTo>
                    <a:pt x="233" y="178"/>
                  </a:lnTo>
                  <a:lnTo>
                    <a:pt x="240" y="175"/>
                  </a:lnTo>
                  <a:lnTo>
                    <a:pt x="246" y="173"/>
                  </a:lnTo>
                  <a:lnTo>
                    <a:pt x="253" y="169"/>
                  </a:lnTo>
                  <a:lnTo>
                    <a:pt x="258" y="166"/>
                  </a:lnTo>
                  <a:lnTo>
                    <a:pt x="262" y="160"/>
                  </a:lnTo>
                  <a:lnTo>
                    <a:pt x="269" y="155"/>
                  </a:lnTo>
                  <a:lnTo>
                    <a:pt x="271" y="146"/>
                  </a:lnTo>
                  <a:lnTo>
                    <a:pt x="275" y="140"/>
                  </a:lnTo>
                  <a:lnTo>
                    <a:pt x="278" y="133"/>
                  </a:lnTo>
                  <a:lnTo>
                    <a:pt x="280" y="126"/>
                  </a:lnTo>
                  <a:lnTo>
                    <a:pt x="282" y="122"/>
                  </a:lnTo>
                  <a:lnTo>
                    <a:pt x="291" y="41"/>
                  </a:lnTo>
                  <a:lnTo>
                    <a:pt x="251" y="88"/>
                  </a:lnTo>
                  <a:lnTo>
                    <a:pt x="240" y="140"/>
                  </a:lnTo>
                  <a:lnTo>
                    <a:pt x="235" y="137"/>
                  </a:lnTo>
                  <a:lnTo>
                    <a:pt x="231" y="140"/>
                  </a:lnTo>
                  <a:lnTo>
                    <a:pt x="226" y="142"/>
                  </a:lnTo>
                  <a:lnTo>
                    <a:pt x="219" y="144"/>
                  </a:lnTo>
                  <a:lnTo>
                    <a:pt x="213" y="146"/>
                  </a:lnTo>
                  <a:lnTo>
                    <a:pt x="206" y="151"/>
                  </a:lnTo>
                  <a:lnTo>
                    <a:pt x="197" y="153"/>
                  </a:lnTo>
                  <a:lnTo>
                    <a:pt x="190" y="157"/>
                  </a:lnTo>
                  <a:lnTo>
                    <a:pt x="184" y="160"/>
                  </a:lnTo>
                  <a:lnTo>
                    <a:pt x="179" y="160"/>
                  </a:lnTo>
                  <a:lnTo>
                    <a:pt x="172" y="160"/>
                  </a:lnTo>
                  <a:lnTo>
                    <a:pt x="168" y="162"/>
                  </a:lnTo>
                  <a:lnTo>
                    <a:pt x="161" y="162"/>
                  </a:lnTo>
                  <a:lnTo>
                    <a:pt x="154" y="162"/>
                  </a:lnTo>
                  <a:lnTo>
                    <a:pt x="148" y="162"/>
                  </a:lnTo>
                  <a:lnTo>
                    <a:pt x="141" y="164"/>
                  </a:lnTo>
                  <a:lnTo>
                    <a:pt x="132" y="162"/>
                  </a:lnTo>
                  <a:lnTo>
                    <a:pt x="125" y="162"/>
                  </a:lnTo>
                  <a:lnTo>
                    <a:pt x="116" y="162"/>
                  </a:lnTo>
                  <a:lnTo>
                    <a:pt x="110" y="160"/>
                  </a:lnTo>
                  <a:lnTo>
                    <a:pt x="101" y="160"/>
                  </a:lnTo>
                  <a:lnTo>
                    <a:pt x="89" y="157"/>
                  </a:lnTo>
                  <a:lnTo>
                    <a:pt x="80" y="155"/>
                  </a:lnTo>
                  <a:lnTo>
                    <a:pt x="74" y="153"/>
                  </a:lnTo>
                  <a:lnTo>
                    <a:pt x="65" y="146"/>
                  </a:lnTo>
                  <a:lnTo>
                    <a:pt x="60" y="144"/>
                  </a:lnTo>
                  <a:lnTo>
                    <a:pt x="53" y="140"/>
                  </a:lnTo>
                  <a:lnTo>
                    <a:pt x="51" y="137"/>
                  </a:lnTo>
                  <a:lnTo>
                    <a:pt x="45" y="131"/>
                  </a:lnTo>
                  <a:lnTo>
                    <a:pt x="42" y="124"/>
                  </a:lnTo>
                  <a:lnTo>
                    <a:pt x="38" y="117"/>
                  </a:lnTo>
                  <a:lnTo>
                    <a:pt x="38" y="115"/>
                  </a:lnTo>
                  <a:lnTo>
                    <a:pt x="49" y="5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7" name="Freeform 97"/>
            <p:cNvSpPr>
              <a:spLocks/>
            </p:cNvSpPr>
            <p:nvPr/>
          </p:nvSpPr>
          <p:spPr bwMode="auto">
            <a:xfrm>
              <a:off x="2175" y="2844"/>
              <a:ext cx="155" cy="130"/>
            </a:xfrm>
            <a:custGeom>
              <a:avLst/>
              <a:gdLst>
                <a:gd name="T0" fmla="*/ 0 w 155"/>
                <a:gd name="T1" fmla="*/ 98 h 130"/>
                <a:gd name="T2" fmla="*/ 104 w 155"/>
                <a:gd name="T3" fmla="*/ 33 h 130"/>
                <a:gd name="T4" fmla="*/ 83 w 155"/>
                <a:gd name="T5" fmla="*/ 4 h 130"/>
                <a:gd name="T6" fmla="*/ 124 w 155"/>
                <a:gd name="T7" fmla="*/ 0 h 130"/>
                <a:gd name="T8" fmla="*/ 155 w 155"/>
                <a:gd name="T9" fmla="*/ 47 h 130"/>
                <a:gd name="T10" fmla="*/ 23 w 155"/>
                <a:gd name="T11" fmla="*/ 130 h 130"/>
                <a:gd name="T12" fmla="*/ 0 w 155"/>
                <a:gd name="T13" fmla="*/ 98 h 130"/>
                <a:gd name="T14" fmla="*/ 0 w 155"/>
                <a:gd name="T15" fmla="*/ 98 h 1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5"/>
                <a:gd name="T25" fmla="*/ 0 h 130"/>
                <a:gd name="T26" fmla="*/ 155 w 155"/>
                <a:gd name="T27" fmla="*/ 130 h 1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5" h="130">
                  <a:moveTo>
                    <a:pt x="0" y="98"/>
                  </a:moveTo>
                  <a:lnTo>
                    <a:pt x="104" y="33"/>
                  </a:lnTo>
                  <a:lnTo>
                    <a:pt x="83" y="4"/>
                  </a:lnTo>
                  <a:lnTo>
                    <a:pt x="124" y="0"/>
                  </a:lnTo>
                  <a:lnTo>
                    <a:pt x="155" y="47"/>
                  </a:lnTo>
                  <a:lnTo>
                    <a:pt x="23" y="13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8" name="Freeform 98"/>
            <p:cNvSpPr>
              <a:spLocks/>
            </p:cNvSpPr>
            <p:nvPr/>
          </p:nvSpPr>
          <p:spPr bwMode="auto">
            <a:xfrm>
              <a:off x="2357" y="3077"/>
              <a:ext cx="253" cy="253"/>
            </a:xfrm>
            <a:custGeom>
              <a:avLst/>
              <a:gdLst>
                <a:gd name="T0" fmla="*/ 175 w 253"/>
                <a:gd name="T1" fmla="*/ 244 h 253"/>
                <a:gd name="T2" fmla="*/ 164 w 253"/>
                <a:gd name="T3" fmla="*/ 249 h 253"/>
                <a:gd name="T4" fmla="*/ 150 w 253"/>
                <a:gd name="T5" fmla="*/ 251 h 253"/>
                <a:gd name="T6" fmla="*/ 139 w 253"/>
                <a:gd name="T7" fmla="*/ 251 h 253"/>
                <a:gd name="T8" fmla="*/ 126 w 253"/>
                <a:gd name="T9" fmla="*/ 251 h 253"/>
                <a:gd name="T10" fmla="*/ 114 w 253"/>
                <a:gd name="T11" fmla="*/ 251 h 253"/>
                <a:gd name="T12" fmla="*/ 101 w 253"/>
                <a:gd name="T13" fmla="*/ 249 h 253"/>
                <a:gd name="T14" fmla="*/ 90 w 253"/>
                <a:gd name="T15" fmla="*/ 247 h 253"/>
                <a:gd name="T16" fmla="*/ 78 w 253"/>
                <a:gd name="T17" fmla="*/ 242 h 253"/>
                <a:gd name="T18" fmla="*/ 67 w 253"/>
                <a:gd name="T19" fmla="*/ 238 h 253"/>
                <a:gd name="T20" fmla="*/ 52 w 253"/>
                <a:gd name="T21" fmla="*/ 229 h 253"/>
                <a:gd name="T22" fmla="*/ 34 w 253"/>
                <a:gd name="T23" fmla="*/ 211 h 253"/>
                <a:gd name="T24" fmla="*/ 18 w 253"/>
                <a:gd name="T25" fmla="*/ 193 h 253"/>
                <a:gd name="T26" fmla="*/ 9 w 253"/>
                <a:gd name="T27" fmla="*/ 175 h 253"/>
                <a:gd name="T28" fmla="*/ 4 w 253"/>
                <a:gd name="T29" fmla="*/ 164 h 253"/>
                <a:gd name="T30" fmla="*/ 2 w 253"/>
                <a:gd name="T31" fmla="*/ 150 h 253"/>
                <a:gd name="T32" fmla="*/ 0 w 253"/>
                <a:gd name="T33" fmla="*/ 139 h 253"/>
                <a:gd name="T34" fmla="*/ 0 w 253"/>
                <a:gd name="T35" fmla="*/ 126 h 253"/>
                <a:gd name="T36" fmla="*/ 0 w 253"/>
                <a:gd name="T37" fmla="*/ 114 h 253"/>
                <a:gd name="T38" fmla="*/ 2 w 253"/>
                <a:gd name="T39" fmla="*/ 101 h 253"/>
                <a:gd name="T40" fmla="*/ 7 w 253"/>
                <a:gd name="T41" fmla="*/ 90 h 253"/>
                <a:gd name="T42" fmla="*/ 9 w 253"/>
                <a:gd name="T43" fmla="*/ 78 h 253"/>
                <a:gd name="T44" fmla="*/ 16 w 253"/>
                <a:gd name="T45" fmla="*/ 67 h 253"/>
                <a:gd name="T46" fmla="*/ 25 w 253"/>
                <a:gd name="T47" fmla="*/ 52 h 253"/>
                <a:gd name="T48" fmla="*/ 40 w 253"/>
                <a:gd name="T49" fmla="*/ 31 h 253"/>
                <a:gd name="T50" fmla="*/ 56 w 253"/>
                <a:gd name="T51" fmla="*/ 20 h 253"/>
                <a:gd name="T52" fmla="*/ 67 w 253"/>
                <a:gd name="T53" fmla="*/ 13 h 253"/>
                <a:gd name="T54" fmla="*/ 78 w 253"/>
                <a:gd name="T55" fmla="*/ 9 h 253"/>
                <a:gd name="T56" fmla="*/ 92 w 253"/>
                <a:gd name="T57" fmla="*/ 2 h 253"/>
                <a:gd name="T58" fmla="*/ 103 w 253"/>
                <a:gd name="T59" fmla="*/ 2 h 253"/>
                <a:gd name="T60" fmla="*/ 114 w 253"/>
                <a:gd name="T61" fmla="*/ 0 h 253"/>
                <a:gd name="T62" fmla="*/ 126 w 253"/>
                <a:gd name="T63" fmla="*/ 0 h 253"/>
                <a:gd name="T64" fmla="*/ 139 w 253"/>
                <a:gd name="T65" fmla="*/ 0 h 253"/>
                <a:gd name="T66" fmla="*/ 152 w 253"/>
                <a:gd name="T67" fmla="*/ 2 h 253"/>
                <a:gd name="T68" fmla="*/ 164 w 253"/>
                <a:gd name="T69" fmla="*/ 4 h 253"/>
                <a:gd name="T70" fmla="*/ 179 w 253"/>
                <a:gd name="T71" fmla="*/ 11 h 253"/>
                <a:gd name="T72" fmla="*/ 202 w 253"/>
                <a:gd name="T73" fmla="*/ 22 h 253"/>
                <a:gd name="T74" fmla="*/ 220 w 253"/>
                <a:gd name="T75" fmla="*/ 38 h 253"/>
                <a:gd name="T76" fmla="*/ 231 w 253"/>
                <a:gd name="T77" fmla="*/ 54 h 253"/>
                <a:gd name="T78" fmla="*/ 238 w 253"/>
                <a:gd name="T79" fmla="*/ 67 h 253"/>
                <a:gd name="T80" fmla="*/ 242 w 253"/>
                <a:gd name="T81" fmla="*/ 78 h 253"/>
                <a:gd name="T82" fmla="*/ 247 w 253"/>
                <a:gd name="T83" fmla="*/ 90 h 253"/>
                <a:gd name="T84" fmla="*/ 251 w 253"/>
                <a:gd name="T85" fmla="*/ 103 h 253"/>
                <a:gd name="T86" fmla="*/ 253 w 253"/>
                <a:gd name="T87" fmla="*/ 114 h 253"/>
                <a:gd name="T88" fmla="*/ 253 w 253"/>
                <a:gd name="T89" fmla="*/ 126 h 253"/>
                <a:gd name="T90" fmla="*/ 251 w 253"/>
                <a:gd name="T91" fmla="*/ 139 h 253"/>
                <a:gd name="T92" fmla="*/ 249 w 253"/>
                <a:gd name="T93" fmla="*/ 150 h 253"/>
                <a:gd name="T94" fmla="*/ 247 w 253"/>
                <a:gd name="T95" fmla="*/ 164 h 253"/>
                <a:gd name="T96" fmla="*/ 242 w 253"/>
                <a:gd name="T97" fmla="*/ 179 h 253"/>
                <a:gd name="T98" fmla="*/ 229 w 253"/>
                <a:gd name="T99" fmla="*/ 202 h 253"/>
                <a:gd name="T100" fmla="*/ 213 w 253"/>
                <a:gd name="T101" fmla="*/ 220 h 253"/>
                <a:gd name="T102" fmla="*/ 193 w 253"/>
                <a:gd name="T103" fmla="*/ 235 h 253"/>
                <a:gd name="T104" fmla="*/ 182 w 253"/>
                <a:gd name="T105" fmla="*/ 242 h 25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3"/>
                <a:gd name="T160" fmla="*/ 0 h 253"/>
                <a:gd name="T161" fmla="*/ 253 w 253"/>
                <a:gd name="T162" fmla="*/ 253 h 25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3" h="253">
                  <a:moveTo>
                    <a:pt x="182" y="242"/>
                  </a:moveTo>
                  <a:lnTo>
                    <a:pt x="175" y="244"/>
                  </a:lnTo>
                  <a:lnTo>
                    <a:pt x="168" y="247"/>
                  </a:lnTo>
                  <a:lnTo>
                    <a:pt x="164" y="249"/>
                  </a:lnTo>
                  <a:lnTo>
                    <a:pt x="157" y="251"/>
                  </a:lnTo>
                  <a:lnTo>
                    <a:pt x="150" y="251"/>
                  </a:lnTo>
                  <a:lnTo>
                    <a:pt x="144" y="251"/>
                  </a:lnTo>
                  <a:lnTo>
                    <a:pt x="139" y="251"/>
                  </a:lnTo>
                  <a:lnTo>
                    <a:pt x="132" y="253"/>
                  </a:lnTo>
                  <a:lnTo>
                    <a:pt x="126" y="251"/>
                  </a:lnTo>
                  <a:lnTo>
                    <a:pt x="119" y="251"/>
                  </a:lnTo>
                  <a:lnTo>
                    <a:pt x="114" y="251"/>
                  </a:lnTo>
                  <a:lnTo>
                    <a:pt x="108" y="251"/>
                  </a:lnTo>
                  <a:lnTo>
                    <a:pt x="101" y="249"/>
                  </a:lnTo>
                  <a:lnTo>
                    <a:pt x="94" y="249"/>
                  </a:lnTo>
                  <a:lnTo>
                    <a:pt x="90" y="247"/>
                  </a:lnTo>
                  <a:lnTo>
                    <a:pt x="85" y="247"/>
                  </a:lnTo>
                  <a:lnTo>
                    <a:pt x="78" y="242"/>
                  </a:lnTo>
                  <a:lnTo>
                    <a:pt x="72" y="240"/>
                  </a:lnTo>
                  <a:lnTo>
                    <a:pt x="67" y="238"/>
                  </a:lnTo>
                  <a:lnTo>
                    <a:pt x="61" y="235"/>
                  </a:lnTo>
                  <a:lnTo>
                    <a:pt x="52" y="229"/>
                  </a:lnTo>
                  <a:lnTo>
                    <a:pt x="43" y="222"/>
                  </a:lnTo>
                  <a:lnTo>
                    <a:pt x="34" y="211"/>
                  </a:lnTo>
                  <a:lnTo>
                    <a:pt x="25" y="202"/>
                  </a:lnTo>
                  <a:lnTo>
                    <a:pt x="18" y="193"/>
                  </a:lnTo>
                  <a:lnTo>
                    <a:pt x="13" y="182"/>
                  </a:lnTo>
                  <a:lnTo>
                    <a:pt x="9" y="175"/>
                  </a:lnTo>
                  <a:lnTo>
                    <a:pt x="7" y="170"/>
                  </a:lnTo>
                  <a:lnTo>
                    <a:pt x="4" y="164"/>
                  </a:lnTo>
                  <a:lnTo>
                    <a:pt x="4" y="157"/>
                  </a:lnTo>
                  <a:lnTo>
                    <a:pt x="2" y="150"/>
                  </a:lnTo>
                  <a:lnTo>
                    <a:pt x="0" y="146"/>
                  </a:lnTo>
                  <a:lnTo>
                    <a:pt x="0" y="139"/>
                  </a:lnTo>
                  <a:lnTo>
                    <a:pt x="0" y="132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2" y="108"/>
                  </a:lnTo>
                  <a:lnTo>
                    <a:pt x="2" y="101"/>
                  </a:lnTo>
                  <a:lnTo>
                    <a:pt x="4" y="94"/>
                  </a:lnTo>
                  <a:lnTo>
                    <a:pt x="7" y="90"/>
                  </a:lnTo>
                  <a:lnTo>
                    <a:pt x="9" y="83"/>
                  </a:lnTo>
                  <a:lnTo>
                    <a:pt x="9" y="78"/>
                  </a:lnTo>
                  <a:lnTo>
                    <a:pt x="11" y="72"/>
                  </a:lnTo>
                  <a:lnTo>
                    <a:pt x="16" y="67"/>
                  </a:lnTo>
                  <a:lnTo>
                    <a:pt x="18" y="60"/>
                  </a:lnTo>
                  <a:lnTo>
                    <a:pt x="25" y="52"/>
                  </a:lnTo>
                  <a:lnTo>
                    <a:pt x="34" y="40"/>
                  </a:lnTo>
                  <a:lnTo>
                    <a:pt x="40" y="31"/>
                  </a:lnTo>
                  <a:lnTo>
                    <a:pt x="52" y="25"/>
                  </a:lnTo>
                  <a:lnTo>
                    <a:pt x="56" y="20"/>
                  </a:lnTo>
                  <a:lnTo>
                    <a:pt x="61" y="16"/>
                  </a:lnTo>
                  <a:lnTo>
                    <a:pt x="67" y="13"/>
                  </a:lnTo>
                  <a:lnTo>
                    <a:pt x="74" y="11"/>
                  </a:lnTo>
                  <a:lnTo>
                    <a:pt x="78" y="9"/>
                  </a:lnTo>
                  <a:lnTo>
                    <a:pt x="85" y="4"/>
                  </a:lnTo>
                  <a:lnTo>
                    <a:pt x="92" y="2"/>
                  </a:lnTo>
                  <a:lnTo>
                    <a:pt x="99" y="2"/>
                  </a:lnTo>
                  <a:lnTo>
                    <a:pt x="103" y="2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21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46" y="2"/>
                  </a:lnTo>
                  <a:lnTo>
                    <a:pt x="152" y="2"/>
                  </a:lnTo>
                  <a:lnTo>
                    <a:pt x="157" y="2"/>
                  </a:lnTo>
                  <a:lnTo>
                    <a:pt x="164" y="4"/>
                  </a:lnTo>
                  <a:lnTo>
                    <a:pt x="170" y="7"/>
                  </a:lnTo>
                  <a:lnTo>
                    <a:pt x="179" y="11"/>
                  </a:lnTo>
                  <a:lnTo>
                    <a:pt x="191" y="16"/>
                  </a:lnTo>
                  <a:lnTo>
                    <a:pt x="202" y="22"/>
                  </a:lnTo>
                  <a:lnTo>
                    <a:pt x="211" y="31"/>
                  </a:lnTo>
                  <a:lnTo>
                    <a:pt x="220" y="38"/>
                  </a:lnTo>
                  <a:lnTo>
                    <a:pt x="229" y="49"/>
                  </a:lnTo>
                  <a:lnTo>
                    <a:pt x="231" y="54"/>
                  </a:lnTo>
                  <a:lnTo>
                    <a:pt x="233" y="60"/>
                  </a:lnTo>
                  <a:lnTo>
                    <a:pt x="238" y="67"/>
                  </a:lnTo>
                  <a:lnTo>
                    <a:pt x="242" y="72"/>
                  </a:lnTo>
                  <a:lnTo>
                    <a:pt x="242" y="78"/>
                  </a:lnTo>
                  <a:lnTo>
                    <a:pt x="244" y="83"/>
                  </a:lnTo>
                  <a:lnTo>
                    <a:pt x="247" y="90"/>
                  </a:lnTo>
                  <a:lnTo>
                    <a:pt x="249" y="96"/>
                  </a:lnTo>
                  <a:lnTo>
                    <a:pt x="251" y="103"/>
                  </a:lnTo>
                  <a:lnTo>
                    <a:pt x="251" y="108"/>
                  </a:lnTo>
                  <a:lnTo>
                    <a:pt x="253" y="114"/>
                  </a:lnTo>
                  <a:lnTo>
                    <a:pt x="253" y="121"/>
                  </a:lnTo>
                  <a:lnTo>
                    <a:pt x="253" y="126"/>
                  </a:lnTo>
                  <a:lnTo>
                    <a:pt x="253" y="132"/>
                  </a:lnTo>
                  <a:lnTo>
                    <a:pt x="251" y="139"/>
                  </a:lnTo>
                  <a:lnTo>
                    <a:pt x="251" y="146"/>
                  </a:lnTo>
                  <a:lnTo>
                    <a:pt x="249" y="150"/>
                  </a:lnTo>
                  <a:lnTo>
                    <a:pt x="249" y="157"/>
                  </a:lnTo>
                  <a:lnTo>
                    <a:pt x="247" y="164"/>
                  </a:lnTo>
                  <a:lnTo>
                    <a:pt x="247" y="170"/>
                  </a:lnTo>
                  <a:lnTo>
                    <a:pt x="242" y="179"/>
                  </a:lnTo>
                  <a:lnTo>
                    <a:pt x="235" y="191"/>
                  </a:lnTo>
                  <a:lnTo>
                    <a:pt x="229" y="202"/>
                  </a:lnTo>
                  <a:lnTo>
                    <a:pt x="222" y="211"/>
                  </a:lnTo>
                  <a:lnTo>
                    <a:pt x="213" y="220"/>
                  </a:lnTo>
                  <a:lnTo>
                    <a:pt x="204" y="229"/>
                  </a:lnTo>
                  <a:lnTo>
                    <a:pt x="193" y="235"/>
                  </a:lnTo>
                  <a:lnTo>
                    <a:pt x="182" y="24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Freeform 99"/>
            <p:cNvSpPr>
              <a:spLocks/>
            </p:cNvSpPr>
            <p:nvPr/>
          </p:nvSpPr>
          <p:spPr bwMode="auto">
            <a:xfrm>
              <a:off x="2328" y="3216"/>
              <a:ext cx="287" cy="186"/>
            </a:xfrm>
            <a:custGeom>
              <a:avLst/>
              <a:gdLst>
                <a:gd name="T0" fmla="*/ 0 w 287"/>
                <a:gd name="T1" fmla="*/ 87 h 186"/>
                <a:gd name="T2" fmla="*/ 7 w 287"/>
                <a:gd name="T3" fmla="*/ 99 h 186"/>
                <a:gd name="T4" fmla="*/ 18 w 287"/>
                <a:gd name="T5" fmla="*/ 114 h 186"/>
                <a:gd name="T6" fmla="*/ 33 w 287"/>
                <a:gd name="T7" fmla="*/ 128 h 186"/>
                <a:gd name="T8" fmla="*/ 45 w 287"/>
                <a:gd name="T9" fmla="*/ 139 h 186"/>
                <a:gd name="T10" fmla="*/ 58 w 287"/>
                <a:gd name="T11" fmla="*/ 150 h 186"/>
                <a:gd name="T12" fmla="*/ 72 w 287"/>
                <a:gd name="T13" fmla="*/ 159 h 186"/>
                <a:gd name="T14" fmla="*/ 90 w 287"/>
                <a:gd name="T15" fmla="*/ 166 h 186"/>
                <a:gd name="T16" fmla="*/ 105 w 287"/>
                <a:gd name="T17" fmla="*/ 175 h 186"/>
                <a:gd name="T18" fmla="*/ 125 w 287"/>
                <a:gd name="T19" fmla="*/ 179 h 186"/>
                <a:gd name="T20" fmla="*/ 146 w 287"/>
                <a:gd name="T21" fmla="*/ 184 h 186"/>
                <a:gd name="T22" fmla="*/ 164 w 287"/>
                <a:gd name="T23" fmla="*/ 186 h 186"/>
                <a:gd name="T24" fmla="*/ 175 w 287"/>
                <a:gd name="T25" fmla="*/ 186 h 186"/>
                <a:gd name="T26" fmla="*/ 186 w 287"/>
                <a:gd name="T27" fmla="*/ 184 h 186"/>
                <a:gd name="T28" fmla="*/ 199 w 287"/>
                <a:gd name="T29" fmla="*/ 184 h 186"/>
                <a:gd name="T30" fmla="*/ 287 w 287"/>
                <a:gd name="T31" fmla="*/ 121 h 186"/>
                <a:gd name="T32" fmla="*/ 278 w 287"/>
                <a:gd name="T33" fmla="*/ 40 h 186"/>
                <a:gd name="T34" fmla="*/ 271 w 287"/>
                <a:gd name="T35" fmla="*/ 49 h 186"/>
                <a:gd name="T36" fmla="*/ 260 w 287"/>
                <a:gd name="T37" fmla="*/ 61 h 186"/>
                <a:gd name="T38" fmla="*/ 246 w 287"/>
                <a:gd name="T39" fmla="*/ 81 h 186"/>
                <a:gd name="T40" fmla="*/ 229 w 287"/>
                <a:gd name="T41" fmla="*/ 96 h 186"/>
                <a:gd name="T42" fmla="*/ 211 w 287"/>
                <a:gd name="T43" fmla="*/ 108 h 186"/>
                <a:gd name="T44" fmla="*/ 199 w 287"/>
                <a:gd name="T45" fmla="*/ 114 h 186"/>
                <a:gd name="T46" fmla="*/ 186 w 287"/>
                <a:gd name="T47" fmla="*/ 121 h 186"/>
                <a:gd name="T48" fmla="*/ 173 w 287"/>
                <a:gd name="T49" fmla="*/ 126 h 186"/>
                <a:gd name="T50" fmla="*/ 159 w 287"/>
                <a:gd name="T51" fmla="*/ 126 h 186"/>
                <a:gd name="T52" fmla="*/ 146 w 287"/>
                <a:gd name="T53" fmla="*/ 126 h 186"/>
                <a:gd name="T54" fmla="*/ 130 w 287"/>
                <a:gd name="T55" fmla="*/ 123 h 186"/>
                <a:gd name="T56" fmla="*/ 116 w 287"/>
                <a:gd name="T57" fmla="*/ 119 h 186"/>
                <a:gd name="T58" fmla="*/ 103 w 287"/>
                <a:gd name="T59" fmla="*/ 112 h 186"/>
                <a:gd name="T60" fmla="*/ 92 w 287"/>
                <a:gd name="T61" fmla="*/ 103 h 186"/>
                <a:gd name="T62" fmla="*/ 76 w 287"/>
                <a:gd name="T63" fmla="*/ 90 h 186"/>
                <a:gd name="T64" fmla="*/ 60 w 287"/>
                <a:gd name="T65" fmla="*/ 67 h 186"/>
                <a:gd name="T66" fmla="*/ 49 w 287"/>
                <a:gd name="T67" fmla="*/ 52 h 186"/>
                <a:gd name="T68" fmla="*/ 42 w 287"/>
                <a:gd name="T69" fmla="*/ 40 h 186"/>
                <a:gd name="T70" fmla="*/ 38 w 287"/>
                <a:gd name="T71" fmla="*/ 25 h 186"/>
                <a:gd name="T72" fmla="*/ 31 w 287"/>
                <a:gd name="T73" fmla="*/ 9 h 186"/>
                <a:gd name="T74" fmla="*/ 29 w 287"/>
                <a:gd name="T75" fmla="*/ 0 h 1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7"/>
                <a:gd name="T115" fmla="*/ 0 h 186"/>
                <a:gd name="T116" fmla="*/ 287 w 287"/>
                <a:gd name="T117" fmla="*/ 186 h 18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7" h="186">
                  <a:moveTo>
                    <a:pt x="29" y="0"/>
                  </a:moveTo>
                  <a:lnTo>
                    <a:pt x="0" y="87"/>
                  </a:lnTo>
                  <a:lnTo>
                    <a:pt x="2" y="92"/>
                  </a:lnTo>
                  <a:lnTo>
                    <a:pt x="7" y="99"/>
                  </a:lnTo>
                  <a:lnTo>
                    <a:pt x="13" y="105"/>
                  </a:lnTo>
                  <a:lnTo>
                    <a:pt x="18" y="114"/>
                  </a:lnTo>
                  <a:lnTo>
                    <a:pt x="29" y="126"/>
                  </a:lnTo>
                  <a:lnTo>
                    <a:pt x="33" y="128"/>
                  </a:lnTo>
                  <a:lnTo>
                    <a:pt x="38" y="135"/>
                  </a:lnTo>
                  <a:lnTo>
                    <a:pt x="45" y="139"/>
                  </a:lnTo>
                  <a:lnTo>
                    <a:pt x="51" y="146"/>
                  </a:lnTo>
                  <a:lnTo>
                    <a:pt x="58" y="150"/>
                  </a:lnTo>
                  <a:lnTo>
                    <a:pt x="65" y="155"/>
                  </a:lnTo>
                  <a:lnTo>
                    <a:pt x="72" y="159"/>
                  </a:lnTo>
                  <a:lnTo>
                    <a:pt x="81" y="164"/>
                  </a:lnTo>
                  <a:lnTo>
                    <a:pt x="90" y="166"/>
                  </a:lnTo>
                  <a:lnTo>
                    <a:pt x="96" y="170"/>
                  </a:lnTo>
                  <a:lnTo>
                    <a:pt x="105" y="175"/>
                  </a:lnTo>
                  <a:lnTo>
                    <a:pt x="116" y="177"/>
                  </a:lnTo>
                  <a:lnTo>
                    <a:pt x="125" y="179"/>
                  </a:lnTo>
                  <a:lnTo>
                    <a:pt x="137" y="182"/>
                  </a:lnTo>
                  <a:lnTo>
                    <a:pt x="146" y="184"/>
                  </a:lnTo>
                  <a:lnTo>
                    <a:pt x="157" y="186"/>
                  </a:lnTo>
                  <a:lnTo>
                    <a:pt x="164" y="186"/>
                  </a:lnTo>
                  <a:lnTo>
                    <a:pt x="168" y="186"/>
                  </a:lnTo>
                  <a:lnTo>
                    <a:pt x="175" y="186"/>
                  </a:lnTo>
                  <a:lnTo>
                    <a:pt x="181" y="186"/>
                  </a:lnTo>
                  <a:lnTo>
                    <a:pt x="186" y="184"/>
                  </a:lnTo>
                  <a:lnTo>
                    <a:pt x="193" y="184"/>
                  </a:lnTo>
                  <a:lnTo>
                    <a:pt x="199" y="184"/>
                  </a:lnTo>
                  <a:lnTo>
                    <a:pt x="206" y="184"/>
                  </a:lnTo>
                  <a:lnTo>
                    <a:pt x="287" y="121"/>
                  </a:lnTo>
                  <a:lnTo>
                    <a:pt x="278" y="40"/>
                  </a:lnTo>
                  <a:lnTo>
                    <a:pt x="276" y="45"/>
                  </a:lnTo>
                  <a:lnTo>
                    <a:pt x="271" y="49"/>
                  </a:lnTo>
                  <a:lnTo>
                    <a:pt x="267" y="56"/>
                  </a:lnTo>
                  <a:lnTo>
                    <a:pt x="260" y="61"/>
                  </a:lnTo>
                  <a:lnTo>
                    <a:pt x="253" y="72"/>
                  </a:lnTo>
                  <a:lnTo>
                    <a:pt x="246" y="81"/>
                  </a:lnTo>
                  <a:lnTo>
                    <a:pt x="238" y="90"/>
                  </a:lnTo>
                  <a:lnTo>
                    <a:pt x="229" y="96"/>
                  </a:lnTo>
                  <a:lnTo>
                    <a:pt x="217" y="105"/>
                  </a:lnTo>
                  <a:lnTo>
                    <a:pt x="211" y="108"/>
                  </a:lnTo>
                  <a:lnTo>
                    <a:pt x="206" y="112"/>
                  </a:lnTo>
                  <a:lnTo>
                    <a:pt x="199" y="114"/>
                  </a:lnTo>
                  <a:lnTo>
                    <a:pt x="193" y="119"/>
                  </a:lnTo>
                  <a:lnTo>
                    <a:pt x="186" y="121"/>
                  </a:lnTo>
                  <a:lnTo>
                    <a:pt x="181" y="123"/>
                  </a:lnTo>
                  <a:lnTo>
                    <a:pt x="173" y="126"/>
                  </a:lnTo>
                  <a:lnTo>
                    <a:pt x="168" y="126"/>
                  </a:lnTo>
                  <a:lnTo>
                    <a:pt x="159" y="126"/>
                  </a:lnTo>
                  <a:lnTo>
                    <a:pt x="152" y="126"/>
                  </a:lnTo>
                  <a:lnTo>
                    <a:pt x="146" y="126"/>
                  </a:lnTo>
                  <a:lnTo>
                    <a:pt x="139" y="126"/>
                  </a:lnTo>
                  <a:lnTo>
                    <a:pt x="130" y="123"/>
                  </a:lnTo>
                  <a:lnTo>
                    <a:pt x="123" y="121"/>
                  </a:lnTo>
                  <a:lnTo>
                    <a:pt x="116" y="119"/>
                  </a:lnTo>
                  <a:lnTo>
                    <a:pt x="110" y="117"/>
                  </a:lnTo>
                  <a:lnTo>
                    <a:pt x="103" y="112"/>
                  </a:lnTo>
                  <a:lnTo>
                    <a:pt x="99" y="108"/>
                  </a:lnTo>
                  <a:lnTo>
                    <a:pt x="92" y="103"/>
                  </a:lnTo>
                  <a:lnTo>
                    <a:pt x="87" y="99"/>
                  </a:lnTo>
                  <a:lnTo>
                    <a:pt x="76" y="90"/>
                  </a:lnTo>
                  <a:lnTo>
                    <a:pt x="67" y="78"/>
                  </a:lnTo>
                  <a:lnTo>
                    <a:pt x="60" y="67"/>
                  </a:lnTo>
                  <a:lnTo>
                    <a:pt x="54" y="58"/>
                  </a:lnTo>
                  <a:lnTo>
                    <a:pt x="49" y="52"/>
                  </a:lnTo>
                  <a:lnTo>
                    <a:pt x="47" y="45"/>
                  </a:lnTo>
                  <a:lnTo>
                    <a:pt x="42" y="40"/>
                  </a:lnTo>
                  <a:lnTo>
                    <a:pt x="40" y="34"/>
                  </a:lnTo>
                  <a:lnTo>
                    <a:pt x="38" y="25"/>
                  </a:lnTo>
                  <a:lnTo>
                    <a:pt x="33" y="18"/>
                  </a:lnTo>
                  <a:lnTo>
                    <a:pt x="31" y="9"/>
                  </a:lnTo>
                  <a:lnTo>
                    <a:pt x="29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0" name="Freeform 100"/>
            <p:cNvSpPr>
              <a:spLocks/>
            </p:cNvSpPr>
            <p:nvPr/>
          </p:nvSpPr>
          <p:spPr bwMode="auto">
            <a:xfrm>
              <a:off x="2341" y="3068"/>
              <a:ext cx="285" cy="285"/>
            </a:xfrm>
            <a:custGeom>
              <a:avLst/>
              <a:gdLst>
                <a:gd name="T0" fmla="*/ 180 w 285"/>
                <a:gd name="T1" fmla="*/ 247 h 285"/>
                <a:gd name="T2" fmla="*/ 220 w 285"/>
                <a:gd name="T3" fmla="*/ 224 h 285"/>
                <a:gd name="T4" fmla="*/ 245 w 285"/>
                <a:gd name="T5" fmla="*/ 188 h 285"/>
                <a:gd name="T6" fmla="*/ 256 w 285"/>
                <a:gd name="T7" fmla="*/ 146 h 285"/>
                <a:gd name="T8" fmla="*/ 254 w 285"/>
                <a:gd name="T9" fmla="*/ 117 h 285"/>
                <a:gd name="T10" fmla="*/ 238 w 285"/>
                <a:gd name="T11" fmla="*/ 81 h 285"/>
                <a:gd name="T12" fmla="*/ 207 w 285"/>
                <a:gd name="T13" fmla="*/ 47 h 285"/>
                <a:gd name="T14" fmla="*/ 173 w 285"/>
                <a:gd name="T15" fmla="*/ 31 h 285"/>
                <a:gd name="T16" fmla="*/ 151 w 285"/>
                <a:gd name="T17" fmla="*/ 29 h 285"/>
                <a:gd name="T18" fmla="*/ 130 w 285"/>
                <a:gd name="T19" fmla="*/ 31 h 285"/>
                <a:gd name="T20" fmla="*/ 124 w 285"/>
                <a:gd name="T21" fmla="*/ 9 h 285"/>
                <a:gd name="T22" fmla="*/ 137 w 285"/>
                <a:gd name="T23" fmla="*/ 0 h 285"/>
                <a:gd name="T24" fmla="*/ 166 w 285"/>
                <a:gd name="T25" fmla="*/ 0 h 285"/>
                <a:gd name="T26" fmla="*/ 195 w 285"/>
                <a:gd name="T27" fmla="*/ 9 h 285"/>
                <a:gd name="T28" fmla="*/ 218 w 285"/>
                <a:gd name="T29" fmla="*/ 20 h 285"/>
                <a:gd name="T30" fmla="*/ 245 w 285"/>
                <a:gd name="T31" fmla="*/ 43 h 285"/>
                <a:gd name="T32" fmla="*/ 267 w 285"/>
                <a:gd name="T33" fmla="*/ 69 h 285"/>
                <a:gd name="T34" fmla="*/ 278 w 285"/>
                <a:gd name="T35" fmla="*/ 96 h 285"/>
                <a:gd name="T36" fmla="*/ 285 w 285"/>
                <a:gd name="T37" fmla="*/ 126 h 285"/>
                <a:gd name="T38" fmla="*/ 285 w 285"/>
                <a:gd name="T39" fmla="*/ 155 h 285"/>
                <a:gd name="T40" fmla="*/ 278 w 285"/>
                <a:gd name="T41" fmla="*/ 182 h 285"/>
                <a:gd name="T42" fmla="*/ 267 w 285"/>
                <a:gd name="T43" fmla="*/ 206 h 285"/>
                <a:gd name="T44" fmla="*/ 254 w 285"/>
                <a:gd name="T45" fmla="*/ 229 h 285"/>
                <a:gd name="T46" fmla="*/ 222 w 285"/>
                <a:gd name="T47" fmla="*/ 258 h 285"/>
                <a:gd name="T48" fmla="*/ 198 w 285"/>
                <a:gd name="T49" fmla="*/ 271 h 285"/>
                <a:gd name="T50" fmla="*/ 171 w 285"/>
                <a:gd name="T51" fmla="*/ 278 h 285"/>
                <a:gd name="T52" fmla="*/ 142 w 285"/>
                <a:gd name="T53" fmla="*/ 283 h 285"/>
                <a:gd name="T54" fmla="*/ 115 w 285"/>
                <a:gd name="T55" fmla="*/ 280 h 285"/>
                <a:gd name="T56" fmla="*/ 88 w 285"/>
                <a:gd name="T57" fmla="*/ 274 h 285"/>
                <a:gd name="T58" fmla="*/ 63 w 285"/>
                <a:gd name="T59" fmla="*/ 260 h 285"/>
                <a:gd name="T60" fmla="*/ 36 w 285"/>
                <a:gd name="T61" fmla="*/ 240 h 285"/>
                <a:gd name="T62" fmla="*/ 12 w 285"/>
                <a:gd name="T63" fmla="*/ 202 h 285"/>
                <a:gd name="T64" fmla="*/ 0 w 285"/>
                <a:gd name="T65" fmla="*/ 175 h 285"/>
                <a:gd name="T66" fmla="*/ 0 w 285"/>
                <a:gd name="T67" fmla="*/ 148 h 285"/>
                <a:gd name="T68" fmla="*/ 0 w 285"/>
                <a:gd name="T69" fmla="*/ 121 h 285"/>
                <a:gd name="T70" fmla="*/ 5 w 285"/>
                <a:gd name="T71" fmla="*/ 96 h 285"/>
                <a:gd name="T72" fmla="*/ 20 w 285"/>
                <a:gd name="T73" fmla="*/ 67 h 285"/>
                <a:gd name="T74" fmla="*/ 52 w 285"/>
                <a:gd name="T75" fmla="*/ 29 h 285"/>
                <a:gd name="T76" fmla="*/ 81 w 285"/>
                <a:gd name="T77" fmla="*/ 13 h 285"/>
                <a:gd name="T78" fmla="*/ 106 w 285"/>
                <a:gd name="T79" fmla="*/ 4 h 285"/>
                <a:gd name="T80" fmla="*/ 115 w 285"/>
                <a:gd name="T81" fmla="*/ 27 h 285"/>
                <a:gd name="T82" fmla="*/ 88 w 285"/>
                <a:gd name="T83" fmla="*/ 43 h 285"/>
                <a:gd name="T84" fmla="*/ 56 w 285"/>
                <a:gd name="T85" fmla="*/ 67 h 285"/>
                <a:gd name="T86" fmla="*/ 36 w 285"/>
                <a:gd name="T87" fmla="*/ 103 h 285"/>
                <a:gd name="T88" fmla="*/ 27 w 285"/>
                <a:gd name="T89" fmla="*/ 141 h 285"/>
                <a:gd name="T90" fmla="*/ 34 w 285"/>
                <a:gd name="T91" fmla="*/ 184 h 285"/>
                <a:gd name="T92" fmla="*/ 56 w 285"/>
                <a:gd name="T93" fmla="*/ 220 h 285"/>
                <a:gd name="T94" fmla="*/ 92 w 285"/>
                <a:gd name="T95" fmla="*/ 247 h 285"/>
                <a:gd name="T96" fmla="*/ 130 w 285"/>
                <a:gd name="T97" fmla="*/ 256 h 285"/>
                <a:gd name="T98" fmla="*/ 148 w 285"/>
                <a:gd name="T99" fmla="*/ 256 h 2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5"/>
                <a:gd name="T151" fmla="*/ 0 h 285"/>
                <a:gd name="T152" fmla="*/ 285 w 285"/>
                <a:gd name="T153" fmla="*/ 285 h 28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5" h="285">
                  <a:moveTo>
                    <a:pt x="148" y="256"/>
                  </a:moveTo>
                  <a:lnTo>
                    <a:pt x="160" y="253"/>
                  </a:lnTo>
                  <a:lnTo>
                    <a:pt x="171" y="251"/>
                  </a:lnTo>
                  <a:lnTo>
                    <a:pt x="180" y="247"/>
                  </a:lnTo>
                  <a:lnTo>
                    <a:pt x="193" y="244"/>
                  </a:lnTo>
                  <a:lnTo>
                    <a:pt x="202" y="238"/>
                  </a:lnTo>
                  <a:lnTo>
                    <a:pt x="211" y="231"/>
                  </a:lnTo>
                  <a:lnTo>
                    <a:pt x="220" y="224"/>
                  </a:lnTo>
                  <a:lnTo>
                    <a:pt x="227" y="218"/>
                  </a:lnTo>
                  <a:lnTo>
                    <a:pt x="233" y="209"/>
                  </a:lnTo>
                  <a:lnTo>
                    <a:pt x="240" y="197"/>
                  </a:lnTo>
                  <a:lnTo>
                    <a:pt x="245" y="188"/>
                  </a:lnTo>
                  <a:lnTo>
                    <a:pt x="249" y="179"/>
                  </a:lnTo>
                  <a:lnTo>
                    <a:pt x="251" y="168"/>
                  </a:lnTo>
                  <a:lnTo>
                    <a:pt x="254" y="157"/>
                  </a:lnTo>
                  <a:lnTo>
                    <a:pt x="256" y="146"/>
                  </a:lnTo>
                  <a:lnTo>
                    <a:pt x="256" y="135"/>
                  </a:lnTo>
                  <a:lnTo>
                    <a:pt x="256" y="128"/>
                  </a:lnTo>
                  <a:lnTo>
                    <a:pt x="254" y="123"/>
                  </a:lnTo>
                  <a:lnTo>
                    <a:pt x="254" y="117"/>
                  </a:lnTo>
                  <a:lnTo>
                    <a:pt x="251" y="112"/>
                  </a:lnTo>
                  <a:lnTo>
                    <a:pt x="247" y="101"/>
                  </a:lnTo>
                  <a:lnTo>
                    <a:pt x="245" y="90"/>
                  </a:lnTo>
                  <a:lnTo>
                    <a:pt x="238" y="81"/>
                  </a:lnTo>
                  <a:lnTo>
                    <a:pt x="231" y="72"/>
                  </a:lnTo>
                  <a:lnTo>
                    <a:pt x="225" y="63"/>
                  </a:lnTo>
                  <a:lnTo>
                    <a:pt x="218" y="56"/>
                  </a:lnTo>
                  <a:lnTo>
                    <a:pt x="207" y="47"/>
                  </a:lnTo>
                  <a:lnTo>
                    <a:pt x="198" y="43"/>
                  </a:lnTo>
                  <a:lnTo>
                    <a:pt x="189" y="36"/>
                  </a:lnTo>
                  <a:lnTo>
                    <a:pt x="180" y="34"/>
                  </a:lnTo>
                  <a:lnTo>
                    <a:pt x="173" y="31"/>
                  </a:lnTo>
                  <a:lnTo>
                    <a:pt x="168" y="31"/>
                  </a:lnTo>
                  <a:lnTo>
                    <a:pt x="162" y="29"/>
                  </a:lnTo>
                  <a:lnTo>
                    <a:pt x="155" y="29"/>
                  </a:lnTo>
                  <a:lnTo>
                    <a:pt x="151" y="29"/>
                  </a:lnTo>
                  <a:lnTo>
                    <a:pt x="144" y="29"/>
                  </a:lnTo>
                  <a:lnTo>
                    <a:pt x="139" y="29"/>
                  </a:lnTo>
                  <a:lnTo>
                    <a:pt x="133" y="29"/>
                  </a:lnTo>
                  <a:lnTo>
                    <a:pt x="130" y="31"/>
                  </a:lnTo>
                  <a:lnTo>
                    <a:pt x="126" y="31"/>
                  </a:lnTo>
                  <a:lnTo>
                    <a:pt x="126" y="22"/>
                  </a:lnTo>
                  <a:lnTo>
                    <a:pt x="126" y="16"/>
                  </a:lnTo>
                  <a:lnTo>
                    <a:pt x="124" y="9"/>
                  </a:lnTo>
                  <a:lnTo>
                    <a:pt x="124" y="2"/>
                  </a:lnTo>
                  <a:lnTo>
                    <a:pt x="128" y="2"/>
                  </a:lnTo>
                  <a:lnTo>
                    <a:pt x="130" y="2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3" y="0"/>
                  </a:lnTo>
                  <a:lnTo>
                    <a:pt x="160" y="0"/>
                  </a:lnTo>
                  <a:lnTo>
                    <a:pt x="166" y="0"/>
                  </a:lnTo>
                  <a:lnTo>
                    <a:pt x="173" y="2"/>
                  </a:lnTo>
                  <a:lnTo>
                    <a:pt x="180" y="4"/>
                  </a:lnTo>
                  <a:lnTo>
                    <a:pt x="189" y="7"/>
                  </a:lnTo>
                  <a:lnTo>
                    <a:pt x="195" y="9"/>
                  </a:lnTo>
                  <a:lnTo>
                    <a:pt x="200" y="11"/>
                  </a:lnTo>
                  <a:lnTo>
                    <a:pt x="207" y="13"/>
                  </a:lnTo>
                  <a:lnTo>
                    <a:pt x="213" y="18"/>
                  </a:lnTo>
                  <a:lnTo>
                    <a:pt x="218" y="20"/>
                  </a:lnTo>
                  <a:lnTo>
                    <a:pt x="225" y="25"/>
                  </a:lnTo>
                  <a:lnTo>
                    <a:pt x="231" y="29"/>
                  </a:lnTo>
                  <a:lnTo>
                    <a:pt x="236" y="34"/>
                  </a:lnTo>
                  <a:lnTo>
                    <a:pt x="245" y="43"/>
                  </a:lnTo>
                  <a:lnTo>
                    <a:pt x="256" y="52"/>
                  </a:lnTo>
                  <a:lnTo>
                    <a:pt x="258" y="58"/>
                  </a:lnTo>
                  <a:lnTo>
                    <a:pt x="263" y="63"/>
                  </a:lnTo>
                  <a:lnTo>
                    <a:pt x="267" y="69"/>
                  </a:lnTo>
                  <a:lnTo>
                    <a:pt x="272" y="76"/>
                  </a:lnTo>
                  <a:lnTo>
                    <a:pt x="272" y="83"/>
                  </a:lnTo>
                  <a:lnTo>
                    <a:pt x="276" y="90"/>
                  </a:lnTo>
                  <a:lnTo>
                    <a:pt x="278" y="96"/>
                  </a:lnTo>
                  <a:lnTo>
                    <a:pt x="281" y="103"/>
                  </a:lnTo>
                  <a:lnTo>
                    <a:pt x="283" y="110"/>
                  </a:lnTo>
                  <a:lnTo>
                    <a:pt x="285" y="117"/>
                  </a:lnTo>
                  <a:lnTo>
                    <a:pt x="285" y="126"/>
                  </a:lnTo>
                  <a:lnTo>
                    <a:pt x="285" y="132"/>
                  </a:lnTo>
                  <a:lnTo>
                    <a:pt x="285" y="139"/>
                  </a:lnTo>
                  <a:lnTo>
                    <a:pt x="285" y="146"/>
                  </a:lnTo>
                  <a:lnTo>
                    <a:pt x="285" y="155"/>
                  </a:lnTo>
                  <a:lnTo>
                    <a:pt x="285" y="161"/>
                  </a:lnTo>
                  <a:lnTo>
                    <a:pt x="283" y="168"/>
                  </a:lnTo>
                  <a:lnTo>
                    <a:pt x="281" y="175"/>
                  </a:lnTo>
                  <a:lnTo>
                    <a:pt x="278" y="182"/>
                  </a:lnTo>
                  <a:lnTo>
                    <a:pt x="276" y="188"/>
                  </a:lnTo>
                  <a:lnTo>
                    <a:pt x="274" y="195"/>
                  </a:lnTo>
                  <a:lnTo>
                    <a:pt x="272" y="200"/>
                  </a:lnTo>
                  <a:lnTo>
                    <a:pt x="267" y="206"/>
                  </a:lnTo>
                  <a:lnTo>
                    <a:pt x="265" y="213"/>
                  </a:lnTo>
                  <a:lnTo>
                    <a:pt x="260" y="218"/>
                  </a:lnTo>
                  <a:lnTo>
                    <a:pt x="258" y="224"/>
                  </a:lnTo>
                  <a:lnTo>
                    <a:pt x="254" y="229"/>
                  </a:lnTo>
                  <a:lnTo>
                    <a:pt x="249" y="235"/>
                  </a:lnTo>
                  <a:lnTo>
                    <a:pt x="238" y="244"/>
                  </a:lnTo>
                  <a:lnTo>
                    <a:pt x="229" y="253"/>
                  </a:lnTo>
                  <a:lnTo>
                    <a:pt x="222" y="258"/>
                  </a:lnTo>
                  <a:lnTo>
                    <a:pt x="216" y="260"/>
                  </a:lnTo>
                  <a:lnTo>
                    <a:pt x="209" y="265"/>
                  </a:lnTo>
                  <a:lnTo>
                    <a:pt x="204" y="269"/>
                  </a:lnTo>
                  <a:lnTo>
                    <a:pt x="198" y="271"/>
                  </a:lnTo>
                  <a:lnTo>
                    <a:pt x="191" y="274"/>
                  </a:lnTo>
                  <a:lnTo>
                    <a:pt x="184" y="276"/>
                  </a:lnTo>
                  <a:lnTo>
                    <a:pt x="180" y="278"/>
                  </a:lnTo>
                  <a:lnTo>
                    <a:pt x="171" y="278"/>
                  </a:lnTo>
                  <a:lnTo>
                    <a:pt x="164" y="280"/>
                  </a:lnTo>
                  <a:lnTo>
                    <a:pt x="157" y="283"/>
                  </a:lnTo>
                  <a:lnTo>
                    <a:pt x="151" y="285"/>
                  </a:lnTo>
                  <a:lnTo>
                    <a:pt x="142" y="283"/>
                  </a:lnTo>
                  <a:lnTo>
                    <a:pt x="135" y="283"/>
                  </a:lnTo>
                  <a:lnTo>
                    <a:pt x="128" y="283"/>
                  </a:lnTo>
                  <a:lnTo>
                    <a:pt x="121" y="283"/>
                  </a:lnTo>
                  <a:lnTo>
                    <a:pt x="115" y="280"/>
                  </a:lnTo>
                  <a:lnTo>
                    <a:pt x="106" y="280"/>
                  </a:lnTo>
                  <a:lnTo>
                    <a:pt x="101" y="278"/>
                  </a:lnTo>
                  <a:lnTo>
                    <a:pt x="94" y="276"/>
                  </a:lnTo>
                  <a:lnTo>
                    <a:pt x="88" y="274"/>
                  </a:lnTo>
                  <a:lnTo>
                    <a:pt x="81" y="271"/>
                  </a:lnTo>
                  <a:lnTo>
                    <a:pt x="74" y="267"/>
                  </a:lnTo>
                  <a:lnTo>
                    <a:pt x="70" y="265"/>
                  </a:lnTo>
                  <a:lnTo>
                    <a:pt x="63" y="260"/>
                  </a:lnTo>
                  <a:lnTo>
                    <a:pt x="56" y="258"/>
                  </a:lnTo>
                  <a:lnTo>
                    <a:pt x="52" y="253"/>
                  </a:lnTo>
                  <a:lnTo>
                    <a:pt x="47" y="251"/>
                  </a:lnTo>
                  <a:lnTo>
                    <a:pt x="36" y="240"/>
                  </a:lnTo>
                  <a:lnTo>
                    <a:pt x="27" y="231"/>
                  </a:lnTo>
                  <a:lnTo>
                    <a:pt x="20" y="220"/>
                  </a:lnTo>
                  <a:lnTo>
                    <a:pt x="14" y="209"/>
                  </a:lnTo>
                  <a:lnTo>
                    <a:pt x="12" y="202"/>
                  </a:lnTo>
                  <a:lnTo>
                    <a:pt x="7" y="195"/>
                  </a:lnTo>
                  <a:lnTo>
                    <a:pt x="5" y="188"/>
                  </a:lnTo>
                  <a:lnTo>
                    <a:pt x="3" y="182"/>
                  </a:lnTo>
                  <a:lnTo>
                    <a:pt x="0" y="175"/>
                  </a:lnTo>
                  <a:lnTo>
                    <a:pt x="0" y="168"/>
                  </a:lnTo>
                  <a:lnTo>
                    <a:pt x="0" y="161"/>
                  </a:lnTo>
                  <a:lnTo>
                    <a:pt x="0" y="155"/>
                  </a:lnTo>
                  <a:lnTo>
                    <a:pt x="0" y="148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0" y="128"/>
                  </a:lnTo>
                  <a:lnTo>
                    <a:pt x="0" y="121"/>
                  </a:lnTo>
                  <a:lnTo>
                    <a:pt x="0" y="114"/>
                  </a:lnTo>
                  <a:lnTo>
                    <a:pt x="3" y="110"/>
                  </a:lnTo>
                  <a:lnTo>
                    <a:pt x="5" y="103"/>
                  </a:lnTo>
                  <a:lnTo>
                    <a:pt x="5" y="96"/>
                  </a:lnTo>
                  <a:lnTo>
                    <a:pt x="7" y="90"/>
                  </a:lnTo>
                  <a:lnTo>
                    <a:pt x="12" y="85"/>
                  </a:lnTo>
                  <a:lnTo>
                    <a:pt x="14" y="78"/>
                  </a:lnTo>
                  <a:lnTo>
                    <a:pt x="20" y="67"/>
                  </a:lnTo>
                  <a:lnTo>
                    <a:pt x="27" y="58"/>
                  </a:lnTo>
                  <a:lnTo>
                    <a:pt x="34" y="47"/>
                  </a:lnTo>
                  <a:lnTo>
                    <a:pt x="43" y="38"/>
                  </a:lnTo>
                  <a:lnTo>
                    <a:pt x="52" y="29"/>
                  </a:lnTo>
                  <a:lnTo>
                    <a:pt x="65" y="22"/>
                  </a:lnTo>
                  <a:lnTo>
                    <a:pt x="70" y="20"/>
                  </a:lnTo>
                  <a:lnTo>
                    <a:pt x="74" y="16"/>
                  </a:lnTo>
                  <a:lnTo>
                    <a:pt x="81" y="13"/>
                  </a:lnTo>
                  <a:lnTo>
                    <a:pt x="88" y="11"/>
                  </a:lnTo>
                  <a:lnTo>
                    <a:pt x="92" y="9"/>
                  </a:lnTo>
                  <a:lnTo>
                    <a:pt x="99" y="7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5" y="11"/>
                  </a:lnTo>
                  <a:lnTo>
                    <a:pt x="115" y="20"/>
                  </a:lnTo>
                  <a:lnTo>
                    <a:pt x="115" y="27"/>
                  </a:lnTo>
                  <a:lnTo>
                    <a:pt x="117" y="34"/>
                  </a:lnTo>
                  <a:lnTo>
                    <a:pt x="106" y="36"/>
                  </a:lnTo>
                  <a:lnTo>
                    <a:pt x="97" y="40"/>
                  </a:lnTo>
                  <a:lnTo>
                    <a:pt x="88" y="43"/>
                  </a:lnTo>
                  <a:lnTo>
                    <a:pt x="79" y="49"/>
                  </a:lnTo>
                  <a:lnTo>
                    <a:pt x="70" y="54"/>
                  </a:lnTo>
                  <a:lnTo>
                    <a:pt x="63" y="63"/>
                  </a:lnTo>
                  <a:lnTo>
                    <a:pt x="56" y="67"/>
                  </a:lnTo>
                  <a:lnTo>
                    <a:pt x="50" y="76"/>
                  </a:lnTo>
                  <a:lnTo>
                    <a:pt x="45" y="85"/>
                  </a:lnTo>
                  <a:lnTo>
                    <a:pt x="38" y="92"/>
                  </a:lnTo>
                  <a:lnTo>
                    <a:pt x="36" y="103"/>
                  </a:lnTo>
                  <a:lnTo>
                    <a:pt x="34" y="112"/>
                  </a:lnTo>
                  <a:lnTo>
                    <a:pt x="29" y="121"/>
                  </a:lnTo>
                  <a:lnTo>
                    <a:pt x="29" y="130"/>
                  </a:lnTo>
                  <a:lnTo>
                    <a:pt x="27" y="141"/>
                  </a:lnTo>
                  <a:lnTo>
                    <a:pt x="29" y="152"/>
                  </a:lnTo>
                  <a:lnTo>
                    <a:pt x="29" y="164"/>
                  </a:lnTo>
                  <a:lnTo>
                    <a:pt x="32" y="175"/>
                  </a:lnTo>
                  <a:lnTo>
                    <a:pt x="34" y="184"/>
                  </a:lnTo>
                  <a:lnTo>
                    <a:pt x="38" y="195"/>
                  </a:lnTo>
                  <a:lnTo>
                    <a:pt x="43" y="204"/>
                  </a:lnTo>
                  <a:lnTo>
                    <a:pt x="50" y="213"/>
                  </a:lnTo>
                  <a:lnTo>
                    <a:pt x="56" y="220"/>
                  </a:lnTo>
                  <a:lnTo>
                    <a:pt x="65" y="229"/>
                  </a:lnTo>
                  <a:lnTo>
                    <a:pt x="74" y="233"/>
                  </a:lnTo>
                  <a:lnTo>
                    <a:pt x="83" y="240"/>
                  </a:lnTo>
                  <a:lnTo>
                    <a:pt x="92" y="247"/>
                  </a:lnTo>
                  <a:lnTo>
                    <a:pt x="103" y="249"/>
                  </a:lnTo>
                  <a:lnTo>
                    <a:pt x="112" y="251"/>
                  </a:lnTo>
                  <a:lnTo>
                    <a:pt x="124" y="256"/>
                  </a:lnTo>
                  <a:lnTo>
                    <a:pt x="130" y="256"/>
                  </a:lnTo>
                  <a:lnTo>
                    <a:pt x="137" y="256"/>
                  </a:lnTo>
                  <a:lnTo>
                    <a:pt x="142" y="256"/>
                  </a:lnTo>
                  <a:lnTo>
                    <a:pt x="148" y="2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1" name="Freeform 101"/>
            <p:cNvSpPr>
              <a:spLocks/>
            </p:cNvSpPr>
            <p:nvPr/>
          </p:nvSpPr>
          <p:spPr bwMode="auto">
            <a:xfrm>
              <a:off x="2444" y="3072"/>
              <a:ext cx="36" cy="30"/>
            </a:xfrm>
            <a:custGeom>
              <a:avLst/>
              <a:gdLst>
                <a:gd name="T0" fmla="*/ 14 w 36"/>
                <a:gd name="T1" fmla="*/ 30 h 30"/>
                <a:gd name="T2" fmla="*/ 23 w 36"/>
                <a:gd name="T3" fmla="*/ 27 h 30"/>
                <a:gd name="T4" fmla="*/ 36 w 36"/>
                <a:gd name="T5" fmla="*/ 14 h 30"/>
                <a:gd name="T6" fmla="*/ 21 w 36"/>
                <a:gd name="T7" fmla="*/ 0 h 30"/>
                <a:gd name="T8" fmla="*/ 9 w 36"/>
                <a:gd name="T9" fmla="*/ 0 h 30"/>
                <a:gd name="T10" fmla="*/ 0 w 36"/>
                <a:gd name="T11" fmla="*/ 18 h 30"/>
                <a:gd name="T12" fmla="*/ 14 w 36"/>
                <a:gd name="T13" fmla="*/ 30 h 30"/>
                <a:gd name="T14" fmla="*/ 14 w 36"/>
                <a:gd name="T15" fmla="*/ 30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30"/>
                <a:gd name="T26" fmla="*/ 36 w 36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30">
                  <a:moveTo>
                    <a:pt x="14" y="30"/>
                  </a:moveTo>
                  <a:lnTo>
                    <a:pt x="23" y="27"/>
                  </a:lnTo>
                  <a:lnTo>
                    <a:pt x="36" y="14"/>
                  </a:lnTo>
                  <a:lnTo>
                    <a:pt x="21" y="0"/>
                  </a:lnTo>
                  <a:lnTo>
                    <a:pt x="9" y="0"/>
                  </a:lnTo>
                  <a:lnTo>
                    <a:pt x="0" y="18"/>
                  </a:lnTo>
                  <a:lnTo>
                    <a:pt x="14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2" name="Freeform 102"/>
            <p:cNvSpPr>
              <a:spLocks/>
            </p:cNvSpPr>
            <p:nvPr/>
          </p:nvSpPr>
          <p:spPr bwMode="auto">
            <a:xfrm>
              <a:off x="2328" y="3200"/>
              <a:ext cx="289" cy="198"/>
            </a:xfrm>
            <a:custGeom>
              <a:avLst/>
              <a:gdLst>
                <a:gd name="T0" fmla="*/ 0 w 289"/>
                <a:gd name="T1" fmla="*/ 115 h 198"/>
                <a:gd name="T2" fmla="*/ 0 w 289"/>
                <a:gd name="T3" fmla="*/ 124 h 198"/>
                <a:gd name="T4" fmla="*/ 2 w 289"/>
                <a:gd name="T5" fmla="*/ 130 h 198"/>
                <a:gd name="T6" fmla="*/ 7 w 289"/>
                <a:gd name="T7" fmla="*/ 142 h 198"/>
                <a:gd name="T8" fmla="*/ 16 w 289"/>
                <a:gd name="T9" fmla="*/ 153 h 198"/>
                <a:gd name="T10" fmla="*/ 29 w 289"/>
                <a:gd name="T11" fmla="*/ 166 h 198"/>
                <a:gd name="T12" fmla="*/ 38 w 289"/>
                <a:gd name="T13" fmla="*/ 171 h 198"/>
                <a:gd name="T14" fmla="*/ 49 w 289"/>
                <a:gd name="T15" fmla="*/ 177 h 198"/>
                <a:gd name="T16" fmla="*/ 60 w 289"/>
                <a:gd name="T17" fmla="*/ 182 h 198"/>
                <a:gd name="T18" fmla="*/ 76 w 289"/>
                <a:gd name="T19" fmla="*/ 189 h 198"/>
                <a:gd name="T20" fmla="*/ 90 w 289"/>
                <a:gd name="T21" fmla="*/ 191 h 198"/>
                <a:gd name="T22" fmla="*/ 105 w 289"/>
                <a:gd name="T23" fmla="*/ 193 h 198"/>
                <a:gd name="T24" fmla="*/ 119 w 289"/>
                <a:gd name="T25" fmla="*/ 195 h 198"/>
                <a:gd name="T26" fmla="*/ 134 w 289"/>
                <a:gd name="T27" fmla="*/ 198 h 198"/>
                <a:gd name="T28" fmla="*/ 148 w 289"/>
                <a:gd name="T29" fmla="*/ 195 h 198"/>
                <a:gd name="T30" fmla="*/ 161 w 289"/>
                <a:gd name="T31" fmla="*/ 195 h 198"/>
                <a:gd name="T32" fmla="*/ 175 w 289"/>
                <a:gd name="T33" fmla="*/ 193 h 198"/>
                <a:gd name="T34" fmla="*/ 188 w 289"/>
                <a:gd name="T35" fmla="*/ 191 h 198"/>
                <a:gd name="T36" fmla="*/ 211 w 289"/>
                <a:gd name="T37" fmla="*/ 184 h 198"/>
                <a:gd name="T38" fmla="*/ 231 w 289"/>
                <a:gd name="T39" fmla="*/ 180 h 198"/>
                <a:gd name="T40" fmla="*/ 244 w 289"/>
                <a:gd name="T41" fmla="*/ 171 h 198"/>
                <a:gd name="T42" fmla="*/ 255 w 289"/>
                <a:gd name="T43" fmla="*/ 169 h 198"/>
                <a:gd name="T44" fmla="*/ 267 w 289"/>
                <a:gd name="T45" fmla="*/ 155 h 198"/>
                <a:gd name="T46" fmla="*/ 273 w 289"/>
                <a:gd name="T47" fmla="*/ 142 h 198"/>
                <a:gd name="T48" fmla="*/ 278 w 289"/>
                <a:gd name="T49" fmla="*/ 128 h 198"/>
                <a:gd name="T50" fmla="*/ 278 w 289"/>
                <a:gd name="T51" fmla="*/ 124 h 198"/>
                <a:gd name="T52" fmla="*/ 249 w 289"/>
                <a:gd name="T53" fmla="*/ 88 h 198"/>
                <a:gd name="T54" fmla="*/ 231 w 289"/>
                <a:gd name="T55" fmla="*/ 139 h 198"/>
                <a:gd name="T56" fmla="*/ 222 w 289"/>
                <a:gd name="T57" fmla="*/ 144 h 198"/>
                <a:gd name="T58" fmla="*/ 208 w 289"/>
                <a:gd name="T59" fmla="*/ 148 h 198"/>
                <a:gd name="T60" fmla="*/ 195 w 289"/>
                <a:gd name="T61" fmla="*/ 155 h 198"/>
                <a:gd name="T62" fmla="*/ 181 w 289"/>
                <a:gd name="T63" fmla="*/ 160 h 198"/>
                <a:gd name="T64" fmla="*/ 168 w 289"/>
                <a:gd name="T65" fmla="*/ 162 h 198"/>
                <a:gd name="T66" fmla="*/ 157 w 289"/>
                <a:gd name="T67" fmla="*/ 164 h 198"/>
                <a:gd name="T68" fmla="*/ 143 w 289"/>
                <a:gd name="T69" fmla="*/ 164 h 198"/>
                <a:gd name="T70" fmla="*/ 130 w 289"/>
                <a:gd name="T71" fmla="*/ 164 h 198"/>
                <a:gd name="T72" fmla="*/ 114 w 289"/>
                <a:gd name="T73" fmla="*/ 164 h 198"/>
                <a:gd name="T74" fmla="*/ 99 w 289"/>
                <a:gd name="T75" fmla="*/ 160 h 198"/>
                <a:gd name="T76" fmla="*/ 78 w 289"/>
                <a:gd name="T77" fmla="*/ 155 h 198"/>
                <a:gd name="T78" fmla="*/ 63 w 289"/>
                <a:gd name="T79" fmla="*/ 151 h 198"/>
                <a:gd name="T80" fmla="*/ 51 w 289"/>
                <a:gd name="T81" fmla="*/ 142 h 198"/>
                <a:gd name="T82" fmla="*/ 42 w 289"/>
                <a:gd name="T83" fmla="*/ 133 h 198"/>
                <a:gd name="T84" fmla="*/ 36 w 289"/>
                <a:gd name="T85" fmla="*/ 117 h 198"/>
                <a:gd name="T86" fmla="*/ 45 w 289"/>
                <a:gd name="T87" fmla="*/ 59 h 198"/>
                <a:gd name="T88" fmla="*/ 16 w 289"/>
                <a:gd name="T89" fmla="*/ 0 h 19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9"/>
                <a:gd name="T136" fmla="*/ 0 h 198"/>
                <a:gd name="T137" fmla="*/ 289 w 289"/>
                <a:gd name="T138" fmla="*/ 198 h 19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9" h="198">
                  <a:moveTo>
                    <a:pt x="16" y="0"/>
                  </a:moveTo>
                  <a:lnTo>
                    <a:pt x="0" y="115"/>
                  </a:lnTo>
                  <a:lnTo>
                    <a:pt x="0" y="117"/>
                  </a:lnTo>
                  <a:lnTo>
                    <a:pt x="0" y="124"/>
                  </a:lnTo>
                  <a:lnTo>
                    <a:pt x="0" y="126"/>
                  </a:lnTo>
                  <a:lnTo>
                    <a:pt x="2" y="130"/>
                  </a:lnTo>
                  <a:lnTo>
                    <a:pt x="4" y="137"/>
                  </a:lnTo>
                  <a:lnTo>
                    <a:pt x="7" y="142"/>
                  </a:lnTo>
                  <a:lnTo>
                    <a:pt x="11" y="148"/>
                  </a:lnTo>
                  <a:lnTo>
                    <a:pt x="16" y="153"/>
                  </a:lnTo>
                  <a:lnTo>
                    <a:pt x="22" y="160"/>
                  </a:lnTo>
                  <a:lnTo>
                    <a:pt x="29" y="166"/>
                  </a:lnTo>
                  <a:lnTo>
                    <a:pt x="33" y="169"/>
                  </a:lnTo>
                  <a:lnTo>
                    <a:pt x="38" y="171"/>
                  </a:lnTo>
                  <a:lnTo>
                    <a:pt x="42" y="173"/>
                  </a:lnTo>
                  <a:lnTo>
                    <a:pt x="49" y="177"/>
                  </a:lnTo>
                  <a:lnTo>
                    <a:pt x="54" y="180"/>
                  </a:lnTo>
                  <a:lnTo>
                    <a:pt x="60" y="182"/>
                  </a:lnTo>
                  <a:lnTo>
                    <a:pt x="67" y="184"/>
                  </a:lnTo>
                  <a:lnTo>
                    <a:pt x="76" y="189"/>
                  </a:lnTo>
                  <a:lnTo>
                    <a:pt x="83" y="189"/>
                  </a:lnTo>
                  <a:lnTo>
                    <a:pt x="90" y="191"/>
                  </a:lnTo>
                  <a:lnTo>
                    <a:pt x="96" y="193"/>
                  </a:lnTo>
                  <a:lnTo>
                    <a:pt x="105" y="193"/>
                  </a:lnTo>
                  <a:lnTo>
                    <a:pt x="112" y="195"/>
                  </a:lnTo>
                  <a:lnTo>
                    <a:pt x="119" y="195"/>
                  </a:lnTo>
                  <a:lnTo>
                    <a:pt x="128" y="195"/>
                  </a:lnTo>
                  <a:lnTo>
                    <a:pt x="134" y="198"/>
                  </a:lnTo>
                  <a:lnTo>
                    <a:pt x="141" y="195"/>
                  </a:lnTo>
                  <a:lnTo>
                    <a:pt x="148" y="195"/>
                  </a:lnTo>
                  <a:lnTo>
                    <a:pt x="155" y="195"/>
                  </a:lnTo>
                  <a:lnTo>
                    <a:pt x="161" y="195"/>
                  </a:lnTo>
                  <a:lnTo>
                    <a:pt x="168" y="193"/>
                  </a:lnTo>
                  <a:lnTo>
                    <a:pt x="175" y="193"/>
                  </a:lnTo>
                  <a:lnTo>
                    <a:pt x="181" y="191"/>
                  </a:lnTo>
                  <a:lnTo>
                    <a:pt x="188" y="191"/>
                  </a:lnTo>
                  <a:lnTo>
                    <a:pt x="199" y="189"/>
                  </a:lnTo>
                  <a:lnTo>
                    <a:pt x="211" y="184"/>
                  </a:lnTo>
                  <a:lnTo>
                    <a:pt x="220" y="182"/>
                  </a:lnTo>
                  <a:lnTo>
                    <a:pt x="231" y="180"/>
                  </a:lnTo>
                  <a:lnTo>
                    <a:pt x="238" y="175"/>
                  </a:lnTo>
                  <a:lnTo>
                    <a:pt x="244" y="171"/>
                  </a:lnTo>
                  <a:lnTo>
                    <a:pt x="251" y="169"/>
                  </a:lnTo>
                  <a:lnTo>
                    <a:pt x="255" y="169"/>
                  </a:lnTo>
                  <a:lnTo>
                    <a:pt x="260" y="162"/>
                  </a:lnTo>
                  <a:lnTo>
                    <a:pt x="267" y="155"/>
                  </a:lnTo>
                  <a:lnTo>
                    <a:pt x="269" y="148"/>
                  </a:lnTo>
                  <a:lnTo>
                    <a:pt x="273" y="142"/>
                  </a:lnTo>
                  <a:lnTo>
                    <a:pt x="276" y="133"/>
                  </a:lnTo>
                  <a:lnTo>
                    <a:pt x="278" y="128"/>
                  </a:lnTo>
                  <a:lnTo>
                    <a:pt x="278" y="124"/>
                  </a:lnTo>
                  <a:lnTo>
                    <a:pt x="289" y="43"/>
                  </a:lnTo>
                  <a:lnTo>
                    <a:pt x="249" y="88"/>
                  </a:lnTo>
                  <a:lnTo>
                    <a:pt x="233" y="142"/>
                  </a:lnTo>
                  <a:lnTo>
                    <a:pt x="231" y="139"/>
                  </a:lnTo>
                  <a:lnTo>
                    <a:pt x="226" y="142"/>
                  </a:lnTo>
                  <a:lnTo>
                    <a:pt x="222" y="144"/>
                  </a:lnTo>
                  <a:lnTo>
                    <a:pt x="217" y="146"/>
                  </a:lnTo>
                  <a:lnTo>
                    <a:pt x="208" y="148"/>
                  </a:lnTo>
                  <a:lnTo>
                    <a:pt x="204" y="153"/>
                  </a:lnTo>
                  <a:lnTo>
                    <a:pt x="195" y="155"/>
                  </a:lnTo>
                  <a:lnTo>
                    <a:pt x="186" y="160"/>
                  </a:lnTo>
                  <a:lnTo>
                    <a:pt x="181" y="160"/>
                  </a:lnTo>
                  <a:lnTo>
                    <a:pt x="175" y="162"/>
                  </a:lnTo>
                  <a:lnTo>
                    <a:pt x="168" y="162"/>
                  </a:lnTo>
                  <a:lnTo>
                    <a:pt x="164" y="164"/>
                  </a:lnTo>
                  <a:lnTo>
                    <a:pt x="157" y="164"/>
                  </a:lnTo>
                  <a:lnTo>
                    <a:pt x="152" y="164"/>
                  </a:lnTo>
                  <a:lnTo>
                    <a:pt x="143" y="164"/>
                  </a:lnTo>
                  <a:lnTo>
                    <a:pt x="139" y="166"/>
                  </a:lnTo>
                  <a:lnTo>
                    <a:pt x="130" y="164"/>
                  </a:lnTo>
                  <a:lnTo>
                    <a:pt x="123" y="164"/>
                  </a:lnTo>
                  <a:lnTo>
                    <a:pt x="114" y="164"/>
                  </a:lnTo>
                  <a:lnTo>
                    <a:pt x="107" y="162"/>
                  </a:lnTo>
                  <a:lnTo>
                    <a:pt x="99" y="160"/>
                  </a:lnTo>
                  <a:lnTo>
                    <a:pt x="90" y="157"/>
                  </a:lnTo>
                  <a:lnTo>
                    <a:pt x="78" y="155"/>
                  </a:lnTo>
                  <a:lnTo>
                    <a:pt x="69" y="153"/>
                  </a:lnTo>
                  <a:lnTo>
                    <a:pt x="63" y="151"/>
                  </a:lnTo>
                  <a:lnTo>
                    <a:pt x="58" y="146"/>
                  </a:lnTo>
                  <a:lnTo>
                    <a:pt x="51" y="142"/>
                  </a:lnTo>
                  <a:lnTo>
                    <a:pt x="49" y="139"/>
                  </a:lnTo>
                  <a:lnTo>
                    <a:pt x="42" y="133"/>
                  </a:lnTo>
                  <a:lnTo>
                    <a:pt x="38" y="128"/>
                  </a:lnTo>
                  <a:lnTo>
                    <a:pt x="36" y="117"/>
                  </a:lnTo>
                  <a:lnTo>
                    <a:pt x="36" y="115"/>
                  </a:lnTo>
                  <a:lnTo>
                    <a:pt x="45" y="5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3" name="Freeform 103"/>
            <p:cNvSpPr>
              <a:spLocks/>
            </p:cNvSpPr>
            <p:nvPr/>
          </p:nvSpPr>
          <p:spPr bwMode="auto">
            <a:xfrm>
              <a:off x="2397" y="3160"/>
              <a:ext cx="166" cy="96"/>
            </a:xfrm>
            <a:custGeom>
              <a:avLst/>
              <a:gdLst>
                <a:gd name="T0" fmla="*/ 151 w 166"/>
                <a:gd name="T1" fmla="*/ 96 h 96"/>
                <a:gd name="T2" fmla="*/ 38 w 166"/>
                <a:gd name="T3" fmla="*/ 52 h 96"/>
                <a:gd name="T4" fmla="*/ 27 w 166"/>
                <a:gd name="T5" fmla="*/ 81 h 96"/>
                <a:gd name="T6" fmla="*/ 0 w 166"/>
                <a:gd name="T7" fmla="*/ 52 h 96"/>
                <a:gd name="T8" fmla="*/ 23 w 166"/>
                <a:gd name="T9" fmla="*/ 0 h 96"/>
                <a:gd name="T10" fmla="*/ 166 w 166"/>
                <a:gd name="T11" fmla="*/ 60 h 96"/>
                <a:gd name="T12" fmla="*/ 151 w 166"/>
                <a:gd name="T13" fmla="*/ 96 h 96"/>
                <a:gd name="T14" fmla="*/ 151 w 166"/>
                <a:gd name="T15" fmla="*/ 96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6"/>
                <a:gd name="T25" fmla="*/ 0 h 96"/>
                <a:gd name="T26" fmla="*/ 166 w 166"/>
                <a:gd name="T27" fmla="*/ 96 h 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6" h="96">
                  <a:moveTo>
                    <a:pt x="151" y="96"/>
                  </a:moveTo>
                  <a:lnTo>
                    <a:pt x="38" y="52"/>
                  </a:lnTo>
                  <a:lnTo>
                    <a:pt x="27" y="81"/>
                  </a:lnTo>
                  <a:lnTo>
                    <a:pt x="0" y="52"/>
                  </a:lnTo>
                  <a:lnTo>
                    <a:pt x="23" y="0"/>
                  </a:lnTo>
                  <a:lnTo>
                    <a:pt x="166" y="60"/>
                  </a:lnTo>
                  <a:lnTo>
                    <a:pt x="151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2286000" y="164305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111111"/>
                </a:solidFill>
                <a:latin typeface="Tahoma" pitchFamily="34" charset="0"/>
                <a:cs typeface="Tahoma" pitchFamily="34" charset="0"/>
              </a:rPr>
              <a:t>Investment in</a:t>
            </a:r>
          </a:p>
          <a:p>
            <a:r>
              <a:rPr lang="en-US" b="1" dirty="0">
                <a:solidFill>
                  <a:srgbClr val="111111"/>
                </a:solidFill>
                <a:latin typeface="Tahoma" pitchFamily="34" charset="0"/>
                <a:cs typeface="Tahoma" pitchFamily="34" charset="0"/>
              </a:rPr>
              <a:t>Delft Blue Muscle Car is:</a:t>
            </a:r>
          </a:p>
        </p:txBody>
      </p:sp>
      <p:grpSp>
        <p:nvGrpSpPr>
          <p:cNvPr id="64" name="Group 63"/>
          <p:cNvGrpSpPr/>
          <p:nvPr/>
        </p:nvGrpSpPr>
        <p:grpSpPr>
          <a:xfrm rot="21326944">
            <a:off x="1000100" y="3225834"/>
            <a:ext cx="7534489" cy="1277023"/>
            <a:chOff x="1000100" y="6858000"/>
            <a:chExt cx="7534489" cy="1277023"/>
          </a:xfrm>
        </p:grpSpPr>
        <p:sp>
          <p:nvSpPr>
            <p:cNvPr id="61" name="Horizontal Scroll 60"/>
            <p:cNvSpPr/>
            <p:nvPr/>
          </p:nvSpPr>
          <p:spPr bwMode="auto">
            <a:xfrm>
              <a:off x="1000100" y="6858000"/>
              <a:ext cx="7534489" cy="1277023"/>
            </a:xfrm>
            <a:prstGeom prst="horizontalScroll">
              <a:avLst/>
            </a:prstGeom>
            <a:solidFill>
              <a:srgbClr val="FFFF00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928794" y="7078832"/>
              <a:ext cx="60708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$</a:t>
              </a:r>
              <a:r>
                <a:rPr lang="en-US" sz="3600" b="1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mart, </a:t>
              </a:r>
              <a:r>
                <a:rPr lang="en-US" sz="4400" b="1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$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exy</a:t>
              </a:r>
              <a:r>
                <a:rPr lang="en-US" sz="3600" b="1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 and </a:t>
              </a:r>
              <a:r>
                <a:rPr lang="en-US" sz="4400" b="1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$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afe</a:t>
              </a:r>
              <a:r>
                <a:rPr lang="en-US" sz="3600" b="1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 !!! </a:t>
              </a:r>
              <a:endParaRPr lang="en-US" sz="3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31111 -0.354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Background.e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1275" y="-55563"/>
            <a:ext cx="9263063" cy="69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6684" name="Group 140"/>
          <p:cNvGraphicFramePr>
            <a:graphicFrameLocks noGrp="1"/>
          </p:cNvGraphicFramePr>
          <p:nvPr>
            <p:ph sz="half" idx="2"/>
          </p:nvPr>
        </p:nvGraphicFramePr>
        <p:xfrm>
          <a:off x="900113" y="1268413"/>
          <a:ext cx="7786687" cy="4913313"/>
        </p:xfrm>
        <a:graphic>
          <a:graphicData uri="http://schemas.openxmlformats.org/drawingml/2006/table">
            <a:tbl>
              <a:tblPr/>
              <a:tblGrid>
                <a:gridCol w="2595562"/>
                <a:gridCol w="2595563"/>
                <a:gridCol w="2595562"/>
              </a:tblGrid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Prod. Process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Prod.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Monocoque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VARTM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Uprights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Casting &amp; CNC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 + 1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Rims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VARTM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Centers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Casting &amp; CNC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 + 1/2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Axles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CNC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 hour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Inserts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Machining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15 minutes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Brackets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Machining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15 minutes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Rear Bulkhead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Welding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Driveshafts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Filament Winding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½ hour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Driveshaft Inserts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Machining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 hour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Plenum &amp; Restrictor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Filament Winding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 hour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Pedal Box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Sheet Metal/Welding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606" name="Rectangle 62"/>
          <p:cNvSpPr>
            <a:spLocks noChangeArrowheads="1"/>
          </p:cNvSpPr>
          <p:nvPr/>
        </p:nvSpPr>
        <p:spPr bwMode="auto">
          <a:xfrm>
            <a:off x="1187450" y="304800"/>
            <a:ext cx="5759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 anchor="ctr"/>
          <a:lstStyle/>
          <a:p>
            <a:pPr algn="l"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Production times</a:t>
            </a:r>
            <a:endParaRPr lang="en-GB" sz="4400" dirty="0">
              <a:effectLst>
                <a:outerShdw blurRad="38100" dist="38100" dir="2700000" algn="tl">
                  <a:srgbClr val="C0C0C0"/>
                </a:outerShdw>
              </a:effectLst>
              <a:latin typeface="Script MT Bold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Background.e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275" y="-55563"/>
            <a:ext cx="9263063" cy="69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7691" name="Group 123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5832475" cy="5029200"/>
        </p:xfrm>
        <a:graphic>
          <a:graphicData uri="http://schemas.openxmlformats.org/drawingml/2006/table">
            <a:tbl>
              <a:tblPr/>
              <a:tblGrid>
                <a:gridCol w="4114800"/>
                <a:gridCol w="1717675"/>
              </a:tblGrid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# People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VARTM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CNC Machining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Bonding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Assembly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Quality Control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Administration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Marketing &amp; Sales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953" name="Picture 41" descr="PICT3184"/>
          <p:cNvPicPr>
            <a:picLocks noChangeAspect="1" noChangeArrowheads="1"/>
          </p:cNvPicPr>
          <p:nvPr/>
        </p:nvPicPr>
        <p:blipFill>
          <a:blip r:embed="rId3"/>
          <a:srcRect l="20888" t="17111" r="6949"/>
          <a:stretch>
            <a:fillRect/>
          </a:stretch>
        </p:blipFill>
        <p:spPr bwMode="auto">
          <a:xfrm>
            <a:off x="6659563" y="1773238"/>
            <a:ext cx="2125662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611" name="Rectangle 43"/>
          <p:cNvSpPr>
            <a:spLocks noChangeArrowheads="1"/>
          </p:cNvSpPr>
          <p:nvPr/>
        </p:nvSpPr>
        <p:spPr bwMode="auto">
          <a:xfrm>
            <a:off x="1187450" y="304800"/>
            <a:ext cx="5759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 anchor="ctr"/>
          <a:lstStyle/>
          <a:p>
            <a:pPr algn="l"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 Personnel</a:t>
            </a:r>
            <a:endParaRPr lang="en-GB" sz="4400">
              <a:effectLst>
                <a:outerShdw blurRad="38100" dist="38100" dir="2700000" algn="tl">
                  <a:srgbClr val="C0C0C0"/>
                </a:outerShdw>
              </a:effectLst>
              <a:latin typeface="Script MT Bold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Background.e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275" y="-55563"/>
            <a:ext cx="9263063" cy="69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>
                <a:solidFill>
                  <a:schemeClr val="bg1"/>
                </a:solidFill>
              </a:rPr>
              <a:t>Platinum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chemeClr val="bg1"/>
                </a:solidFill>
              </a:rPr>
              <a:t>		Car + Technical Support + Trailer +  Spare Parts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chemeClr val="bg1"/>
                </a:solidFill>
              </a:rPr>
              <a:t>	 	- Hand painted Delft Blue appearance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chemeClr val="bg1"/>
                </a:solidFill>
              </a:rPr>
              <a:t>		- Pneumatic Shifting System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chemeClr val="bg1"/>
                </a:solidFill>
              </a:rPr>
              <a:t>		- Carbon Foam Radiator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chemeClr val="bg1"/>
                </a:solidFill>
              </a:rPr>
              <a:t>		delivery (24hr) , Race Guarantee (48 hrs)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chemeClr val="bg1"/>
                </a:solidFill>
              </a:rPr>
              <a:t>		Costs 40.000 , Price  55.000 $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US" b="1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smtClean="0">
                <a:solidFill>
                  <a:schemeClr val="bg1"/>
                </a:solidFill>
              </a:rPr>
              <a:t>Gold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chemeClr val="bg1"/>
                </a:solidFill>
              </a:rPr>
              <a:t>		Car + Technical Support + Trailer +  Spare Parts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chemeClr val="bg1"/>
                </a:solidFill>
              </a:rPr>
              <a:t>		Costs 25.000 , Price  35.000 $</a:t>
            </a:r>
          </a:p>
          <a:p>
            <a:pPr>
              <a:lnSpc>
                <a:spcPct val="90000"/>
              </a:lnSpc>
            </a:pPr>
            <a:endParaRPr lang="en-US" sz="2000" b="1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smtClean="0">
                <a:solidFill>
                  <a:schemeClr val="bg1"/>
                </a:solidFill>
              </a:rPr>
              <a:t>Silver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chemeClr val="bg1"/>
                </a:solidFill>
              </a:rPr>
              <a:t> 		The Car, Costs 16.400 $ , Price 19.500 $ 	</a:t>
            </a:r>
            <a:endParaRPr lang="en-GB" sz="2000" b="1" smtClean="0">
              <a:solidFill>
                <a:schemeClr val="bg1"/>
              </a:solidFill>
            </a:endParaRPr>
          </a:p>
        </p:txBody>
      </p:sp>
      <p:sp>
        <p:nvSpPr>
          <p:cNvPr id="238597" name="Rectangle 5"/>
          <p:cNvSpPr>
            <a:spLocks noChangeArrowheads="1"/>
          </p:cNvSpPr>
          <p:nvPr/>
        </p:nvSpPr>
        <p:spPr bwMode="auto">
          <a:xfrm>
            <a:off x="1187450" y="304800"/>
            <a:ext cx="5759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 anchor="ctr"/>
          <a:lstStyle/>
          <a:p>
            <a:pPr algn="l"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 Marketing</a:t>
            </a:r>
            <a:endParaRPr lang="en-GB" sz="4400">
              <a:effectLst>
                <a:outerShdw blurRad="38100" dist="38100" dir="2700000" algn="tl">
                  <a:srgbClr val="C0C0C0"/>
                </a:outerShdw>
              </a:effectLst>
              <a:latin typeface="Script MT Bold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Background.e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275" y="-55563"/>
            <a:ext cx="9263063" cy="69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9400" y="304800"/>
            <a:ext cx="5327650" cy="685800"/>
          </a:xfrm>
          <a:effectLst>
            <a:outerShdw dist="35921" dir="2700000" algn="ctr" rotWithShape="0">
              <a:srgbClr val="000066"/>
            </a:outerShdw>
          </a:effectLst>
        </p:spPr>
        <p:txBody>
          <a:bodyPr/>
          <a:lstStyle/>
          <a:p>
            <a:pPr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Market 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5399087" cy="6048375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GB" sz="1800" b="1" smtClean="0">
                <a:solidFill>
                  <a:schemeClr val="bg1"/>
                </a:solidFill>
              </a:rPr>
              <a:t>					N = 85</a:t>
            </a:r>
          </a:p>
          <a:p>
            <a:pPr>
              <a:buFontTx/>
              <a:buNone/>
            </a:pPr>
            <a:endParaRPr lang="en-GB" sz="1800" b="1" smtClean="0">
              <a:solidFill>
                <a:schemeClr val="bg1"/>
              </a:solidFill>
            </a:endParaRPr>
          </a:p>
          <a:p>
            <a:r>
              <a:rPr lang="en-GB" sz="1800" b="1" smtClean="0">
                <a:solidFill>
                  <a:schemeClr val="bg1"/>
                </a:solidFill>
              </a:rPr>
              <a:t>Price 			&gt;$30,000</a:t>
            </a:r>
          </a:p>
          <a:p>
            <a:r>
              <a:rPr lang="en-GB" sz="1800" b="1" smtClean="0">
                <a:solidFill>
                  <a:schemeClr val="bg1"/>
                </a:solidFill>
              </a:rPr>
              <a:t>Speed			≈ 200km/h</a:t>
            </a:r>
          </a:p>
          <a:p>
            <a:r>
              <a:rPr lang="en-GB" sz="1800" b="1" smtClean="0">
                <a:solidFill>
                  <a:schemeClr val="bg1"/>
                </a:solidFill>
              </a:rPr>
              <a:t>Fuel Economy		1L/5km</a:t>
            </a:r>
          </a:p>
          <a:p>
            <a:endParaRPr lang="en-GB" sz="1800" b="1" smtClean="0">
              <a:solidFill>
                <a:schemeClr val="bg1"/>
              </a:solidFill>
            </a:endParaRPr>
          </a:p>
          <a:p>
            <a:r>
              <a:rPr lang="en-GB" sz="1800" b="1" smtClean="0">
                <a:solidFill>
                  <a:schemeClr val="bg1"/>
                </a:solidFill>
              </a:rPr>
              <a:t>Fast Cornering		++</a:t>
            </a:r>
          </a:p>
          <a:p>
            <a:r>
              <a:rPr lang="en-GB" sz="1800" b="1" smtClean="0">
                <a:solidFill>
                  <a:schemeClr val="bg1"/>
                </a:solidFill>
              </a:rPr>
              <a:t>Power/Weight ratio		++</a:t>
            </a:r>
          </a:p>
          <a:p>
            <a:r>
              <a:rPr lang="en-GB" sz="1800" b="1" smtClean="0">
                <a:solidFill>
                  <a:schemeClr val="bg1"/>
                </a:solidFill>
              </a:rPr>
              <a:t>Looks			++++</a:t>
            </a:r>
          </a:p>
          <a:p>
            <a:r>
              <a:rPr lang="en-GB" sz="1800" b="1" smtClean="0">
                <a:solidFill>
                  <a:schemeClr val="bg1"/>
                </a:solidFill>
              </a:rPr>
              <a:t>Competition			++</a:t>
            </a:r>
          </a:p>
          <a:p>
            <a:endParaRPr lang="en-GB" sz="1800" b="1" smtClean="0">
              <a:solidFill>
                <a:schemeClr val="bg1"/>
              </a:solidFill>
            </a:endParaRPr>
          </a:p>
          <a:p>
            <a:r>
              <a:rPr lang="en-GB" sz="1800" b="1" smtClean="0">
                <a:solidFill>
                  <a:schemeClr val="bg1"/>
                </a:solidFill>
              </a:rPr>
              <a:t>Target Group			1/1000</a:t>
            </a:r>
          </a:p>
          <a:p>
            <a:r>
              <a:rPr lang="en-GB" sz="1800" b="1" smtClean="0">
                <a:solidFill>
                  <a:schemeClr val="bg1"/>
                </a:solidFill>
              </a:rPr>
              <a:t>Track Rental			≈$1000/day</a:t>
            </a:r>
          </a:p>
          <a:p>
            <a:r>
              <a:rPr lang="en-GB" sz="1800" b="1" smtClean="0">
                <a:solidFill>
                  <a:schemeClr val="bg1"/>
                </a:solidFill>
              </a:rPr>
              <a:t>Circuits			Few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319286">
            <a:off x="5219700" y="-531813"/>
            <a:ext cx="4464050" cy="2736851"/>
            <a:chOff x="1973" y="-862"/>
            <a:chExt cx="2812" cy="1724"/>
          </a:xfrm>
        </p:grpSpPr>
        <p:sp>
          <p:nvSpPr>
            <p:cNvPr id="40972" name="AutoShape 5"/>
            <p:cNvSpPr>
              <a:spLocks noChangeArrowheads="1"/>
            </p:cNvSpPr>
            <p:nvPr/>
          </p:nvSpPr>
          <p:spPr bwMode="auto">
            <a:xfrm>
              <a:off x="1973" y="-862"/>
              <a:ext cx="2812" cy="1724"/>
            </a:xfrm>
            <a:prstGeom prst="irregularSeal2">
              <a:avLst/>
            </a:prstGeom>
            <a:solidFill>
              <a:srgbClr val="FF0000"/>
            </a:solidFill>
            <a:ln w="57150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46790" name="Text Box 6"/>
            <p:cNvSpPr txBox="1">
              <a:spLocks noChangeArrowheads="1"/>
            </p:cNvSpPr>
            <p:nvPr/>
          </p:nvSpPr>
          <p:spPr bwMode="auto">
            <a:xfrm rot="-414547">
              <a:off x="2630" y="-293"/>
              <a:ext cx="1368" cy="5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/>
                <a:t>Go-kart</a:t>
              </a:r>
            </a:p>
            <a:p>
              <a:pPr>
                <a:defRPr/>
              </a:pPr>
              <a:r>
                <a:rPr lang="en-US" b="1"/>
                <a:t>A’dam etc</a:t>
              </a:r>
              <a:endParaRPr lang="nl-NL"/>
            </a:p>
          </p:txBody>
        </p:sp>
      </p:grpSp>
      <p:sp>
        <p:nvSpPr>
          <p:cNvPr id="24679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6481763" y="1235075"/>
            <a:ext cx="3490912" cy="485775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GB" sz="1800" b="1" smtClean="0">
                <a:solidFill>
                  <a:schemeClr val="bg1"/>
                </a:solidFill>
              </a:rPr>
              <a:t>N = 243</a:t>
            </a:r>
          </a:p>
          <a:p>
            <a:pPr>
              <a:buFontTx/>
              <a:buNone/>
            </a:pPr>
            <a:endParaRPr lang="en-GB" sz="1800" b="1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GB" sz="1800" b="1" smtClean="0">
                <a:solidFill>
                  <a:schemeClr val="bg1"/>
                </a:solidFill>
              </a:rPr>
              <a:t>&lt;$15,000</a:t>
            </a:r>
          </a:p>
          <a:p>
            <a:pPr>
              <a:buFontTx/>
              <a:buNone/>
            </a:pPr>
            <a:r>
              <a:rPr lang="en-GB" sz="1800" b="1" smtClean="0">
                <a:solidFill>
                  <a:schemeClr val="bg1"/>
                </a:solidFill>
              </a:rPr>
              <a:t>≈ 120km/h</a:t>
            </a:r>
          </a:p>
          <a:p>
            <a:pPr>
              <a:buFontTx/>
              <a:buNone/>
            </a:pPr>
            <a:r>
              <a:rPr lang="en-GB" sz="1800" b="1" smtClean="0">
                <a:solidFill>
                  <a:schemeClr val="bg1"/>
                </a:solidFill>
              </a:rPr>
              <a:t>1L/10km</a:t>
            </a:r>
          </a:p>
          <a:p>
            <a:pPr>
              <a:buFontTx/>
              <a:buNone/>
            </a:pPr>
            <a:endParaRPr lang="en-GB" sz="1800" b="1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GB" sz="1800" b="1" smtClean="0">
                <a:solidFill>
                  <a:schemeClr val="bg1"/>
                </a:solidFill>
              </a:rPr>
              <a:t>+++++</a:t>
            </a:r>
          </a:p>
          <a:p>
            <a:pPr>
              <a:buFontTx/>
              <a:buNone/>
            </a:pPr>
            <a:r>
              <a:rPr lang="en-GB" sz="1800" b="1" smtClean="0">
                <a:solidFill>
                  <a:schemeClr val="bg1"/>
                </a:solidFill>
              </a:rPr>
              <a:t>++++</a:t>
            </a:r>
          </a:p>
          <a:p>
            <a:pPr>
              <a:buFontTx/>
              <a:buNone/>
            </a:pPr>
            <a:r>
              <a:rPr lang="en-GB" sz="1800" b="1" smtClean="0">
                <a:solidFill>
                  <a:schemeClr val="bg1"/>
                </a:solidFill>
              </a:rPr>
              <a:t>+</a:t>
            </a:r>
          </a:p>
          <a:p>
            <a:pPr>
              <a:buFontTx/>
              <a:buNone/>
            </a:pPr>
            <a:r>
              <a:rPr lang="en-GB" sz="1800" b="1" smtClean="0">
                <a:solidFill>
                  <a:schemeClr val="bg1"/>
                </a:solidFill>
              </a:rPr>
              <a:t>++++</a:t>
            </a:r>
          </a:p>
          <a:p>
            <a:pPr>
              <a:buFontTx/>
              <a:buNone/>
            </a:pPr>
            <a:endParaRPr lang="en-GB" sz="1800" b="1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GB" sz="1800" b="1" smtClean="0">
                <a:solidFill>
                  <a:schemeClr val="bg1"/>
                </a:solidFill>
              </a:rPr>
              <a:t>10/1000</a:t>
            </a:r>
          </a:p>
          <a:p>
            <a:pPr>
              <a:buFontTx/>
              <a:buNone/>
            </a:pPr>
            <a:r>
              <a:rPr lang="en-GB" sz="1800" b="1" smtClean="0">
                <a:solidFill>
                  <a:schemeClr val="bg1"/>
                </a:solidFill>
              </a:rPr>
              <a:t>≈$100/day</a:t>
            </a:r>
          </a:p>
          <a:p>
            <a:pPr>
              <a:buFontTx/>
              <a:buNone/>
            </a:pPr>
            <a:r>
              <a:rPr lang="en-GB" sz="1800" b="1" smtClean="0">
                <a:solidFill>
                  <a:schemeClr val="bg1"/>
                </a:solidFill>
              </a:rPr>
              <a:t>Many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27088" y="-674688"/>
            <a:ext cx="4464050" cy="2736851"/>
            <a:chOff x="1973" y="-862"/>
            <a:chExt cx="2812" cy="1724"/>
          </a:xfrm>
        </p:grpSpPr>
        <p:sp>
          <p:nvSpPr>
            <p:cNvPr id="40970" name="AutoShape 9"/>
            <p:cNvSpPr>
              <a:spLocks noChangeArrowheads="1"/>
            </p:cNvSpPr>
            <p:nvPr/>
          </p:nvSpPr>
          <p:spPr bwMode="auto">
            <a:xfrm>
              <a:off x="1973" y="-862"/>
              <a:ext cx="2812" cy="1724"/>
            </a:xfrm>
            <a:prstGeom prst="irregularSeal2">
              <a:avLst/>
            </a:prstGeom>
            <a:solidFill>
              <a:srgbClr val="FF0000"/>
            </a:solidFill>
            <a:ln w="57150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46794" name="Text Box 10"/>
            <p:cNvSpPr txBox="1">
              <a:spLocks noChangeArrowheads="1"/>
            </p:cNvSpPr>
            <p:nvPr/>
          </p:nvSpPr>
          <p:spPr bwMode="auto">
            <a:xfrm rot="-414547">
              <a:off x="2451" y="-293"/>
              <a:ext cx="1766" cy="8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/>
                <a:t>Racing track </a:t>
              </a:r>
            </a:p>
            <a:p>
              <a:pPr>
                <a:defRPr/>
              </a:pPr>
              <a:r>
                <a:rPr lang="en-US" b="1"/>
                <a:t>Zandvoort</a:t>
              </a:r>
              <a:endParaRPr lang="nl-NL" b="1"/>
            </a:p>
            <a:p>
              <a:pPr>
                <a:defRPr/>
              </a:pPr>
              <a:endParaRPr lang="nl-NL"/>
            </a:p>
          </p:txBody>
        </p:sp>
      </p:grpSp>
      <p:sp>
        <p:nvSpPr>
          <p:cNvPr id="246795" name="AutoShape 11"/>
          <p:cNvSpPr>
            <a:spLocks noChangeArrowheads="1"/>
          </p:cNvSpPr>
          <p:nvPr/>
        </p:nvSpPr>
        <p:spPr bwMode="auto">
          <a:xfrm>
            <a:off x="7885113" y="3213100"/>
            <a:ext cx="1044575" cy="503238"/>
          </a:xfrm>
          <a:prstGeom prst="leftArrow">
            <a:avLst>
              <a:gd name="adj1" fmla="val 50000"/>
              <a:gd name="adj2" fmla="val 51893"/>
            </a:avLst>
          </a:prstGeom>
          <a:solidFill>
            <a:srgbClr val="FF000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796" name="AutoShape 12"/>
          <p:cNvSpPr>
            <a:spLocks noChangeArrowheads="1"/>
          </p:cNvSpPr>
          <p:nvPr/>
        </p:nvSpPr>
        <p:spPr bwMode="auto">
          <a:xfrm>
            <a:off x="7885113" y="5440363"/>
            <a:ext cx="1044575" cy="503237"/>
          </a:xfrm>
          <a:prstGeom prst="leftArrow">
            <a:avLst>
              <a:gd name="adj1" fmla="val 50000"/>
              <a:gd name="adj2" fmla="val 51893"/>
            </a:avLst>
          </a:prstGeom>
          <a:solidFill>
            <a:srgbClr val="FF000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00191 0.0472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4722 L 0.00191 0.0893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8935 L 0.004 0.2280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46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/>
      <p:bldP spid="246791" grpId="0" build="p"/>
      <p:bldP spid="246795" grpId="0" animBg="1"/>
      <p:bldP spid="246795" grpId="1" animBg="1"/>
      <p:bldP spid="246795" grpId="2" animBg="1"/>
      <p:bldP spid="246795" grpId="3" animBg="1"/>
      <p:bldP spid="2467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EFDB104-ADA0-4E5E-8599-157913C3499D}" type="slidenum">
              <a:rPr lang="nl-NL" smtClean="0"/>
              <a:pPr/>
              <a:t>4</a:t>
            </a:fld>
            <a:endParaRPr lang="nl-NL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Contents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3467100" cy="460851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Market Analysis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Concept &amp; Design</a:t>
            </a:r>
          </a:p>
          <a:p>
            <a:pPr eaLnBrk="1" hangingPunct="1">
              <a:defRPr/>
            </a:pPr>
            <a:r>
              <a:rPr lang="en-US" sz="3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cript MT Bold" pitchFamily="66" charset="0"/>
              </a:rPr>
              <a:t>Razor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Production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Finance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Marketing</a:t>
            </a:r>
            <a:endParaRPr lang="en-US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Conclusion</a:t>
            </a:r>
            <a:endParaRPr lang="nl-NL" dirty="0" smtClean="0">
              <a:solidFill>
                <a:schemeClr val="tx1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95738" y="2060575"/>
            <a:ext cx="4968875" cy="3244850"/>
            <a:chOff x="204" y="799"/>
            <a:chExt cx="5262" cy="3314"/>
          </a:xfrm>
        </p:grpSpPr>
        <p:pic>
          <p:nvPicPr>
            <p:cNvPr id="8254" name="Picture 4" descr="IMG_05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82" y="1424"/>
              <a:ext cx="3584" cy="2689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8255" name="Picture 5" descr="IMG_054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4" y="799"/>
              <a:ext cx="2197" cy="1648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254983" name="Picture 7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2060575"/>
            <a:ext cx="4935537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984" name="Picture 8" descr="PICT06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1916113"/>
            <a:ext cx="4783138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986" name="Picture 10" descr="PICT2541"/>
          <p:cNvPicPr>
            <a:picLocks noChangeAspect="1" noChangeArrowheads="1"/>
          </p:cNvPicPr>
          <p:nvPr/>
        </p:nvPicPr>
        <p:blipFill>
          <a:blip r:embed="rId6">
            <a:lum bright="18000" contrast="12000"/>
          </a:blip>
          <a:srcRect/>
          <a:stretch>
            <a:fillRect/>
          </a:stretch>
        </p:blipFill>
        <p:spPr bwMode="auto">
          <a:xfrm>
            <a:off x="3851275" y="3141663"/>
            <a:ext cx="3503613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985" name="Picture 9" descr="PICT25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63099">
            <a:off x="4749800" y="1984375"/>
            <a:ext cx="41052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3"/>
          <p:cNvGrpSpPr>
            <a:grpSpLocks noChangeAspect="1"/>
          </p:cNvGrpSpPr>
          <p:nvPr/>
        </p:nvGrpSpPr>
        <p:grpSpPr bwMode="auto">
          <a:xfrm>
            <a:off x="4857750" y="2428875"/>
            <a:ext cx="3363913" cy="3186113"/>
            <a:chOff x="1292" y="482"/>
            <a:chExt cx="3130" cy="2965"/>
          </a:xfrm>
        </p:grpSpPr>
        <p:sp>
          <p:nvSpPr>
            <p:cNvPr id="8203" name="AutoShape 52"/>
            <p:cNvSpPr>
              <a:spLocks noChangeAspect="1" noChangeArrowheads="1" noTextEdit="1"/>
            </p:cNvSpPr>
            <p:nvPr/>
          </p:nvSpPr>
          <p:spPr bwMode="auto">
            <a:xfrm>
              <a:off x="1292" y="482"/>
              <a:ext cx="3130" cy="2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54"/>
            <p:cNvSpPr>
              <a:spLocks/>
            </p:cNvSpPr>
            <p:nvPr/>
          </p:nvSpPr>
          <p:spPr bwMode="auto">
            <a:xfrm>
              <a:off x="1292" y="527"/>
              <a:ext cx="3085" cy="2707"/>
            </a:xfrm>
            <a:custGeom>
              <a:avLst/>
              <a:gdLst>
                <a:gd name="T0" fmla="*/ 1863 w 3085"/>
                <a:gd name="T1" fmla="*/ 0 h 2707"/>
                <a:gd name="T2" fmla="*/ 3085 w 3085"/>
                <a:gd name="T3" fmla="*/ 771 h 2707"/>
                <a:gd name="T4" fmla="*/ 2881 w 3085"/>
                <a:gd name="T5" fmla="*/ 2429 h 2707"/>
                <a:gd name="T6" fmla="*/ 1121 w 3085"/>
                <a:gd name="T7" fmla="*/ 2707 h 2707"/>
                <a:gd name="T8" fmla="*/ 0 w 3085"/>
                <a:gd name="T9" fmla="*/ 1556 h 2707"/>
                <a:gd name="T10" fmla="*/ 81 w 3085"/>
                <a:gd name="T11" fmla="*/ 182 h 2707"/>
                <a:gd name="T12" fmla="*/ 1863 w 3085"/>
                <a:gd name="T13" fmla="*/ 0 h 2707"/>
                <a:gd name="T14" fmla="*/ 1863 w 3085"/>
                <a:gd name="T15" fmla="*/ 0 h 27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85"/>
                <a:gd name="T25" fmla="*/ 0 h 2707"/>
                <a:gd name="T26" fmla="*/ 3085 w 3085"/>
                <a:gd name="T27" fmla="*/ 2707 h 27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85" h="2707">
                  <a:moveTo>
                    <a:pt x="1863" y="0"/>
                  </a:moveTo>
                  <a:lnTo>
                    <a:pt x="3085" y="771"/>
                  </a:lnTo>
                  <a:lnTo>
                    <a:pt x="2881" y="2429"/>
                  </a:lnTo>
                  <a:lnTo>
                    <a:pt x="1121" y="2707"/>
                  </a:lnTo>
                  <a:lnTo>
                    <a:pt x="0" y="1556"/>
                  </a:lnTo>
                  <a:lnTo>
                    <a:pt x="81" y="182"/>
                  </a:lnTo>
                  <a:lnTo>
                    <a:pt x="1863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Freeform 55"/>
            <p:cNvSpPr>
              <a:spLocks/>
            </p:cNvSpPr>
            <p:nvPr/>
          </p:nvSpPr>
          <p:spPr bwMode="auto">
            <a:xfrm>
              <a:off x="1835" y="769"/>
              <a:ext cx="2414" cy="2180"/>
            </a:xfrm>
            <a:custGeom>
              <a:avLst/>
              <a:gdLst>
                <a:gd name="T0" fmla="*/ 1076 w 2414"/>
                <a:gd name="T1" fmla="*/ 119 h 2180"/>
                <a:gd name="T2" fmla="*/ 1643 w 2414"/>
                <a:gd name="T3" fmla="*/ 0 h 2180"/>
                <a:gd name="T4" fmla="*/ 2414 w 2414"/>
                <a:gd name="T5" fmla="*/ 1106 h 2180"/>
                <a:gd name="T6" fmla="*/ 2233 w 2414"/>
                <a:gd name="T7" fmla="*/ 2180 h 2180"/>
                <a:gd name="T8" fmla="*/ 1085 w 2414"/>
                <a:gd name="T9" fmla="*/ 2149 h 2180"/>
                <a:gd name="T10" fmla="*/ 0 w 2414"/>
                <a:gd name="T11" fmla="*/ 1557 h 2180"/>
                <a:gd name="T12" fmla="*/ 1076 w 2414"/>
                <a:gd name="T13" fmla="*/ 119 h 2180"/>
                <a:gd name="T14" fmla="*/ 1076 w 2414"/>
                <a:gd name="T15" fmla="*/ 119 h 21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14"/>
                <a:gd name="T25" fmla="*/ 0 h 2180"/>
                <a:gd name="T26" fmla="*/ 2414 w 2414"/>
                <a:gd name="T27" fmla="*/ 2180 h 21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14" h="2180">
                  <a:moveTo>
                    <a:pt x="1076" y="119"/>
                  </a:moveTo>
                  <a:lnTo>
                    <a:pt x="1643" y="0"/>
                  </a:lnTo>
                  <a:lnTo>
                    <a:pt x="2414" y="1106"/>
                  </a:lnTo>
                  <a:lnTo>
                    <a:pt x="2233" y="2180"/>
                  </a:lnTo>
                  <a:lnTo>
                    <a:pt x="1085" y="2149"/>
                  </a:lnTo>
                  <a:lnTo>
                    <a:pt x="0" y="1557"/>
                  </a:lnTo>
                  <a:lnTo>
                    <a:pt x="1076" y="119"/>
                  </a:lnTo>
                  <a:close/>
                </a:path>
              </a:pathLst>
            </a:custGeom>
            <a:solidFill>
              <a:srgbClr val="ABE0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56"/>
            <p:cNvSpPr>
              <a:spLocks/>
            </p:cNvSpPr>
            <p:nvPr/>
          </p:nvSpPr>
          <p:spPr bwMode="auto">
            <a:xfrm>
              <a:off x="1321" y="677"/>
              <a:ext cx="1525" cy="1310"/>
            </a:xfrm>
            <a:custGeom>
              <a:avLst/>
              <a:gdLst>
                <a:gd name="T0" fmla="*/ 590 w 1525"/>
                <a:gd name="T1" fmla="*/ 85 h 1310"/>
                <a:gd name="T2" fmla="*/ 1525 w 1525"/>
                <a:gd name="T3" fmla="*/ 0 h 1310"/>
                <a:gd name="T4" fmla="*/ 1514 w 1525"/>
                <a:gd name="T5" fmla="*/ 1070 h 1310"/>
                <a:gd name="T6" fmla="*/ 375 w 1525"/>
                <a:gd name="T7" fmla="*/ 1310 h 1310"/>
                <a:gd name="T8" fmla="*/ 0 w 1525"/>
                <a:gd name="T9" fmla="*/ 859 h 1310"/>
                <a:gd name="T10" fmla="*/ 590 w 1525"/>
                <a:gd name="T11" fmla="*/ 85 h 1310"/>
                <a:gd name="T12" fmla="*/ 590 w 1525"/>
                <a:gd name="T13" fmla="*/ 85 h 1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25"/>
                <a:gd name="T22" fmla="*/ 0 h 1310"/>
                <a:gd name="T23" fmla="*/ 1525 w 1525"/>
                <a:gd name="T24" fmla="*/ 1310 h 13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25" h="1310">
                  <a:moveTo>
                    <a:pt x="590" y="85"/>
                  </a:moveTo>
                  <a:lnTo>
                    <a:pt x="1525" y="0"/>
                  </a:lnTo>
                  <a:lnTo>
                    <a:pt x="1514" y="1070"/>
                  </a:lnTo>
                  <a:lnTo>
                    <a:pt x="375" y="1310"/>
                  </a:lnTo>
                  <a:lnTo>
                    <a:pt x="0" y="859"/>
                  </a:lnTo>
                  <a:lnTo>
                    <a:pt x="590" y="85"/>
                  </a:lnTo>
                  <a:close/>
                </a:path>
              </a:pathLst>
            </a:custGeom>
            <a:solidFill>
              <a:srgbClr val="45D6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57"/>
            <p:cNvSpPr>
              <a:spLocks/>
            </p:cNvSpPr>
            <p:nvPr/>
          </p:nvSpPr>
          <p:spPr bwMode="auto">
            <a:xfrm>
              <a:off x="1922" y="962"/>
              <a:ext cx="814" cy="635"/>
            </a:xfrm>
            <a:custGeom>
              <a:avLst/>
              <a:gdLst>
                <a:gd name="T0" fmla="*/ 13 w 814"/>
                <a:gd name="T1" fmla="*/ 132 h 635"/>
                <a:gd name="T2" fmla="*/ 34 w 814"/>
                <a:gd name="T3" fmla="*/ 99 h 635"/>
                <a:gd name="T4" fmla="*/ 67 w 814"/>
                <a:gd name="T5" fmla="*/ 61 h 635"/>
                <a:gd name="T6" fmla="*/ 108 w 814"/>
                <a:gd name="T7" fmla="*/ 27 h 635"/>
                <a:gd name="T8" fmla="*/ 157 w 814"/>
                <a:gd name="T9" fmla="*/ 4 h 635"/>
                <a:gd name="T10" fmla="*/ 195 w 814"/>
                <a:gd name="T11" fmla="*/ 0 h 635"/>
                <a:gd name="T12" fmla="*/ 213 w 814"/>
                <a:gd name="T13" fmla="*/ 83 h 635"/>
                <a:gd name="T14" fmla="*/ 224 w 814"/>
                <a:gd name="T15" fmla="*/ 117 h 635"/>
                <a:gd name="T16" fmla="*/ 251 w 814"/>
                <a:gd name="T17" fmla="*/ 132 h 635"/>
                <a:gd name="T18" fmla="*/ 292 w 814"/>
                <a:gd name="T19" fmla="*/ 148 h 635"/>
                <a:gd name="T20" fmla="*/ 341 w 814"/>
                <a:gd name="T21" fmla="*/ 152 h 635"/>
                <a:gd name="T22" fmla="*/ 379 w 814"/>
                <a:gd name="T23" fmla="*/ 152 h 635"/>
                <a:gd name="T24" fmla="*/ 408 w 814"/>
                <a:gd name="T25" fmla="*/ 152 h 635"/>
                <a:gd name="T26" fmla="*/ 437 w 814"/>
                <a:gd name="T27" fmla="*/ 150 h 635"/>
                <a:gd name="T28" fmla="*/ 480 w 814"/>
                <a:gd name="T29" fmla="*/ 146 h 635"/>
                <a:gd name="T30" fmla="*/ 525 w 814"/>
                <a:gd name="T31" fmla="*/ 139 h 635"/>
                <a:gd name="T32" fmla="*/ 558 w 814"/>
                <a:gd name="T33" fmla="*/ 128 h 635"/>
                <a:gd name="T34" fmla="*/ 585 w 814"/>
                <a:gd name="T35" fmla="*/ 90 h 635"/>
                <a:gd name="T36" fmla="*/ 599 w 814"/>
                <a:gd name="T37" fmla="*/ 63 h 635"/>
                <a:gd name="T38" fmla="*/ 626 w 814"/>
                <a:gd name="T39" fmla="*/ 65 h 635"/>
                <a:gd name="T40" fmla="*/ 661 w 814"/>
                <a:gd name="T41" fmla="*/ 67 h 635"/>
                <a:gd name="T42" fmla="*/ 700 w 814"/>
                <a:gd name="T43" fmla="*/ 76 h 635"/>
                <a:gd name="T44" fmla="*/ 733 w 814"/>
                <a:gd name="T45" fmla="*/ 101 h 635"/>
                <a:gd name="T46" fmla="*/ 733 w 814"/>
                <a:gd name="T47" fmla="*/ 135 h 635"/>
                <a:gd name="T48" fmla="*/ 735 w 814"/>
                <a:gd name="T49" fmla="*/ 164 h 635"/>
                <a:gd name="T50" fmla="*/ 765 w 814"/>
                <a:gd name="T51" fmla="*/ 206 h 635"/>
                <a:gd name="T52" fmla="*/ 785 w 814"/>
                <a:gd name="T53" fmla="*/ 251 h 635"/>
                <a:gd name="T54" fmla="*/ 774 w 814"/>
                <a:gd name="T55" fmla="*/ 287 h 635"/>
                <a:gd name="T56" fmla="*/ 774 w 814"/>
                <a:gd name="T57" fmla="*/ 303 h 635"/>
                <a:gd name="T58" fmla="*/ 798 w 814"/>
                <a:gd name="T59" fmla="*/ 321 h 635"/>
                <a:gd name="T60" fmla="*/ 805 w 814"/>
                <a:gd name="T61" fmla="*/ 350 h 635"/>
                <a:gd name="T62" fmla="*/ 796 w 814"/>
                <a:gd name="T63" fmla="*/ 390 h 635"/>
                <a:gd name="T64" fmla="*/ 785 w 814"/>
                <a:gd name="T65" fmla="*/ 419 h 635"/>
                <a:gd name="T66" fmla="*/ 778 w 814"/>
                <a:gd name="T67" fmla="*/ 431 h 635"/>
                <a:gd name="T68" fmla="*/ 807 w 814"/>
                <a:gd name="T69" fmla="*/ 455 h 635"/>
                <a:gd name="T70" fmla="*/ 812 w 814"/>
                <a:gd name="T71" fmla="*/ 487 h 635"/>
                <a:gd name="T72" fmla="*/ 785 w 814"/>
                <a:gd name="T73" fmla="*/ 518 h 635"/>
                <a:gd name="T74" fmla="*/ 749 w 814"/>
                <a:gd name="T75" fmla="*/ 534 h 635"/>
                <a:gd name="T76" fmla="*/ 709 w 814"/>
                <a:gd name="T77" fmla="*/ 547 h 635"/>
                <a:gd name="T78" fmla="*/ 668 w 814"/>
                <a:gd name="T79" fmla="*/ 556 h 635"/>
                <a:gd name="T80" fmla="*/ 639 w 814"/>
                <a:gd name="T81" fmla="*/ 563 h 635"/>
                <a:gd name="T82" fmla="*/ 621 w 814"/>
                <a:gd name="T83" fmla="*/ 567 h 635"/>
                <a:gd name="T84" fmla="*/ 592 w 814"/>
                <a:gd name="T85" fmla="*/ 576 h 635"/>
                <a:gd name="T86" fmla="*/ 547 w 814"/>
                <a:gd name="T87" fmla="*/ 592 h 635"/>
                <a:gd name="T88" fmla="*/ 505 w 814"/>
                <a:gd name="T89" fmla="*/ 606 h 635"/>
                <a:gd name="T90" fmla="*/ 473 w 814"/>
                <a:gd name="T91" fmla="*/ 612 h 635"/>
                <a:gd name="T92" fmla="*/ 444 w 814"/>
                <a:gd name="T93" fmla="*/ 619 h 635"/>
                <a:gd name="T94" fmla="*/ 410 w 814"/>
                <a:gd name="T95" fmla="*/ 626 h 635"/>
                <a:gd name="T96" fmla="*/ 379 w 814"/>
                <a:gd name="T97" fmla="*/ 630 h 635"/>
                <a:gd name="T98" fmla="*/ 350 w 814"/>
                <a:gd name="T99" fmla="*/ 632 h 635"/>
                <a:gd name="T100" fmla="*/ 303 w 814"/>
                <a:gd name="T101" fmla="*/ 632 h 635"/>
                <a:gd name="T102" fmla="*/ 251 w 814"/>
                <a:gd name="T103" fmla="*/ 628 h 635"/>
                <a:gd name="T104" fmla="*/ 206 w 814"/>
                <a:gd name="T105" fmla="*/ 617 h 635"/>
                <a:gd name="T106" fmla="*/ 168 w 814"/>
                <a:gd name="T107" fmla="*/ 608 h 635"/>
                <a:gd name="T108" fmla="*/ 137 w 814"/>
                <a:gd name="T109" fmla="*/ 597 h 635"/>
                <a:gd name="T110" fmla="*/ 112 w 814"/>
                <a:gd name="T111" fmla="*/ 588 h 6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14"/>
                <a:gd name="T169" fmla="*/ 0 h 635"/>
                <a:gd name="T170" fmla="*/ 814 w 814"/>
                <a:gd name="T171" fmla="*/ 635 h 6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14" h="635">
                  <a:moveTo>
                    <a:pt x="0" y="159"/>
                  </a:moveTo>
                  <a:lnTo>
                    <a:pt x="0" y="157"/>
                  </a:lnTo>
                  <a:lnTo>
                    <a:pt x="2" y="152"/>
                  </a:lnTo>
                  <a:lnTo>
                    <a:pt x="5" y="144"/>
                  </a:lnTo>
                  <a:lnTo>
                    <a:pt x="13" y="132"/>
                  </a:lnTo>
                  <a:lnTo>
                    <a:pt x="16" y="126"/>
                  </a:lnTo>
                  <a:lnTo>
                    <a:pt x="20" y="119"/>
                  </a:lnTo>
                  <a:lnTo>
                    <a:pt x="25" y="112"/>
                  </a:lnTo>
                  <a:lnTo>
                    <a:pt x="29" y="105"/>
                  </a:lnTo>
                  <a:lnTo>
                    <a:pt x="34" y="99"/>
                  </a:lnTo>
                  <a:lnTo>
                    <a:pt x="40" y="92"/>
                  </a:lnTo>
                  <a:lnTo>
                    <a:pt x="47" y="83"/>
                  </a:lnTo>
                  <a:lnTo>
                    <a:pt x="54" y="76"/>
                  </a:lnTo>
                  <a:lnTo>
                    <a:pt x="61" y="69"/>
                  </a:lnTo>
                  <a:lnTo>
                    <a:pt x="67" y="61"/>
                  </a:lnTo>
                  <a:lnTo>
                    <a:pt x="74" y="54"/>
                  </a:lnTo>
                  <a:lnTo>
                    <a:pt x="81" y="47"/>
                  </a:lnTo>
                  <a:lnTo>
                    <a:pt x="90" y="38"/>
                  </a:lnTo>
                  <a:lnTo>
                    <a:pt x="99" y="34"/>
                  </a:lnTo>
                  <a:lnTo>
                    <a:pt x="108" y="27"/>
                  </a:lnTo>
                  <a:lnTo>
                    <a:pt x="117" y="20"/>
                  </a:lnTo>
                  <a:lnTo>
                    <a:pt x="126" y="16"/>
                  </a:lnTo>
                  <a:lnTo>
                    <a:pt x="135" y="11"/>
                  </a:lnTo>
                  <a:lnTo>
                    <a:pt x="146" y="7"/>
                  </a:lnTo>
                  <a:lnTo>
                    <a:pt x="157" y="4"/>
                  </a:lnTo>
                  <a:lnTo>
                    <a:pt x="166" y="2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88" y="0"/>
                  </a:lnTo>
                  <a:lnTo>
                    <a:pt x="195" y="0"/>
                  </a:lnTo>
                  <a:lnTo>
                    <a:pt x="202" y="2"/>
                  </a:lnTo>
                  <a:lnTo>
                    <a:pt x="224" y="69"/>
                  </a:lnTo>
                  <a:lnTo>
                    <a:pt x="222" y="72"/>
                  </a:lnTo>
                  <a:lnTo>
                    <a:pt x="218" y="76"/>
                  </a:lnTo>
                  <a:lnTo>
                    <a:pt x="213" y="83"/>
                  </a:lnTo>
                  <a:lnTo>
                    <a:pt x="211" y="94"/>
                  </a:lnTo>
                  <a:lnTo>
                    <a:pt x="211" y="99"/>
                  </a:lnTo>
                  <a:lnTo>
                    <a:pt x="213" y="105"/>
                  </a:lnTo>
                  <a:lnTo>
                    <a:pt x="218" y="112"/>
                  </a:lnTo>
                  <a:lnTo>
                    <a:pt x="224" y="117"/>
                  </a:lnTo>
                  <a:lnTo>
                    <a:pt x="226" y="121"/>
                  </a:lnTo>
                  <a:lnTo>
                    <a:pt x="233" y="123"/>
                  </a:lnTo>
                  <a:lnTo>
                    <a:pt x="238" y="128"/>
                  </a:lnTo>
                  <a:lnTo>
                    <a:pt x="244" y="130"/>
                  </a:lnTo>
                  <a:lnTo>
                    <a:pt x="251" y="132"/>
                  </a:lnTo>
                  <a:lnTo>
                    <a:pt x="258" y="137"/>
                  </a:lnTo>
                  <a:lnTo>
                    <a:pt x="265" y="139"/>
                  </a:lnTo>
                  <a:lnTo>
                    <a:pt x="276" y="144"/>
                  </a:lnTo>
                  <a:lnTo>
                    <a:pt x="283" y="146"/>
                  </a:lnTo>
                  <a:lnTo>
                    <a:pt x="292" y="148"/>
                  </a:lnTo>
                  <a:lnTo>
                    <a:pt x="303" y="148"/>
                  </a:lnTo>
                  <a:lnTo>
                    <a:pt x="314" y="150"/>
                  </a:lnTo>
                  <a:lnTo>
                    <a:pt x="323" y="152"/>
                  </a:lnTo>
                  <a:lnTo>
                    <a:pt x="334" y="152"/>
                  </a:lnTo>
                  <a:lnTo>
                    <a:pt x="341" y="152"/>
                  </a:lnTo>
                  <a:lnTo>
                    <a:pt x="345" y="152"/>
                  </a:lnTo>
                  <a:lnTo>
                    <a:pt x="352" y="152"/>
                  </a:lnTo>
                  <a:lnTo>
                    <a:pt x="357" y="155"/>
                  </a:lnTo>
                  <a:lnTo>
                    <a:pt x="368" y="152"/>
                  </a:lnTo>
                  <a:lnTo>
                    <a:pt x="379" y="152"/>
                  </a:lnTo>
                  <a:lnTo>
                    <a:pt x="383" y="152"/>
                  </a:lnTo>
                  <a:lnTo>
                    <a:pt x="390" y="152"/>
                  </a:lnTo>
                  <a:lnTo>
                    <a:pt x="397" y="152"/>
                  </a:lnTo>
                  <a:lnTo>
                    <a:pt x="404" y="152"/>
                  </a:lnTo>
                  <a:lnTo>
                    <a:pt x="408" y="152"/>
                  </a:lnTo>
                  <a:lnTo>
                    <a:pt x="415" y="152"/>
                  </a:lnTo>
                  <a:lnTo>
                    <a:pt x="419" y="152"/>
                  </a:lnTo>
                  <a:lnTo>
                    <a:pt x="426" y="152"/>
                  </a:lnTo>
                  <a:lnTo>
                    <a:pt x="431" y="150"/>
                  </a:lnTo>
                  <a:lnTo>
                    <a:pt x="437" y="150"/>
                  </a:lnTo>
                  <a:lnTo>
                    <a:pt x="444" y="150"/>
                  </a:lnTo>
                  <a:lnTo>
                    <a:pt x="448" y="150"/>
                  </a:lnTo>
                  <a:lnTo>
                    <a:pt x="460" y="148"/>
                  </a:lnTo>
                  <a:lnTo>
                    <a:pt x="469" y="148"/>
                  </a:lnTo>
                  <a:lnTo>
                    <a:pt x="480" y="146"/>
                  </a:lnTo>
                  <a:lnTo>
                    <a:pt x="491" y="144"/>
                  </a:lnTo>
                  <a:lnTo>
                    <a:pt x="498" y="141"/>
                  </a:lnTo>
                  <a:lnTo>
                    <a:pt x="509" y="141"/>
                  </a:lnTo>
                  <a:lnTo>
                    <a:pt x="516" y="139"/>
                  </a:lnTo>
                  <a:lnTo>
                    <a:pt x="525" y="139"/>
                  </a:lnTo>
                  <a:lnTo>
                    <a:pt x="531" y="135"/>
                  </a:lnTo>
                  <a:lnTo>
                    <a:pt x="538" y="135"/>
                  </a:lnTo>
                  <a:lnTo>
                    <a:pt x="545" y="132"/>
                  </a:lnTo>
                  <a:lnTo>
                    <a:pt x="549" y="130"/>
                  </a:lnTo>
                  <a:lnTo>
                    <a:pt x="558" y="128"/>
                  </a:lnTo>
                  <a:lnTo>
                    <a:pt x="563" y="126"/>
                  </a:lnTo>
                  <a:lnTo>
                    <a:pt x="567" y="119"/>
                  </a:lnTo>
                  <a:lnTo>
                    <a:pt x="574" y="110"/>
                  </a:lnTo>
                  <a:lnTo>
                    <a:pt x="579" y="99"/>
                  </a:lnTo>
                  <a:lnTo>
                    <a:pt x="585" y="90"/>
                  </a:lnTo>
                  <a:lnTo>
                    <a:pt x="590" y="78"/>
                  </a:lnTo>
                  <a:lnTo>
                    <a:pt x="594" y="72"/>
                  </a:lnTo>
                  <a:lnTo>
                    <a:pt x="596" y="65"/>
                  </a:lnTo>
                  <a:lnTo>
                    <a:pt x="599" y="65"/>
                  </a:lnTo>
                  <a:lnTo>
                    <a:pt x="599" y="63"/>
                  </a:lnTo>
                  <a:lnTo>
                    <a:pt x="605" y="63"/>
                  </a:lnTo>
                  <a:lnTo>
                    <a:pt x="610" y="63"/>
                  </a:lnTo>
                  <a:lnTo>
                    <a:pt x="614" y="63"/>
                  </a:lnTo>
                  <a:lnTo>
                    <a:pt x="621" y="63"/>
                  </a:lnTo>
                  <a:lnTo>
                    <a:pt x="626" y="65"/>
                  </a:lnTo>
                  <a:lnTo>
                    <a:pt x="632" y="65"/>
                  </a:lnTo>
                  <a:lnTo>
                    <a:pt x="639" y="65"/>
                  </a:lnTo>
                  <a:lnTo>
                    <a:pt x="646" y="65"/>
                  </a:lnTo>
                  <a:lnTo>
                    <a:pt x="655" y="67"/>
                  </a:lnTo>
                  <a:lnTo>
                    <a:pt x="661" y="67"/>
                  </a:lnTo>
                  <a:lnTo>
                    <a:pt x="670" y="69"/>
                  </a:lnTo>
                  <a:lnTo>
                    <a:pt x="677" y="69"/>
                  </a:lnTo>
                  <a:lnTo>
                    <a:pt x="686" y="72"/>
                  </a:lnTo>
                  <a:lnTo>
                    <a:pt x="693" y="74"/>
                  </a:lnTo>
                  <a:lnTo>
                    <a:pt x="700" y="76"/>
                  </a:lnTo>
                  <a:lnTo>
                    <a:pt x="706" y="78"/>
                  </a:lnTo>
                  <a:lnTo>
                    <a:pt x="713" y="83"/>
                  </a:lnTo>
                  <a:lnTo>
                    <a:pt x="724" y="87"/>
                  </a:lnTo>
                  <a:lnTo>
                    <a:pt x="731" y="99"/>
                  </a:lnTo>
                  <a:lnTo>
                    <a:pt x="733" y="101"/>
                  </a:lnTo>
                  <a:lnTo>
                    <a:pt x="735" y="108"/>
                  </a:lnTo>
                  <a:lnTo>
                    <a:pt x="738" y="112"/>
                  </a:lnTo>
                  <a:lnTo>
                    <a:pt x="738" y="119"/>
                  </a:lnTo>
                  <a:lnTo>
                    <a:pt x="735" y="126"/>
                  </a:lnTo>
                  <a:lnTo>
                    <a:pt x="733" y="135"/>
                  </a:lnTo>
                  <a:lnTo>
                    <a:pt x="729" y="141"/>
                  </a:lnTo>
                  <a:lnTo>
                    <a:pt x="726" y="150"/>
                  </a:lnTo>
                  <a:lnTo>
                    <a:pt x="729" y="152"/>
                  </a:lnTo>
                  <a:lnTo>
                    <a:pt x="731" y="157"/>
                  </a:lnTo>
                  <a:lnTo>
                    <a:pt x="735" y="164"/>
                  </a:lnTo>
                  <a:lnTo>
                    <a:pt x="740" y="170"/>
                  </a:lnTo>
                  <a:lnTo>
                    <a:pt x="747" y="179"/>
                  </a:lnTo>
                  <a:lnTo>
                    <a:pt x="753" y="188"/>
                  </a:lnTo>
                  <a:lnTo>
                    <a:pt x="760" y="197"/>
                  </a:lnTo>
                  <a:lnTo>
                    <a:pt x="765" y="206"/>
                  </a:lnTo>
                  <a:lnTo>
                    <a:pt x="771" y="215"/>
                  </a:lnTo>
                  <a:lnTo>
                    <a:pt x="776" y="224"/>
                  </a:lnTo>
                  <a:lnTo>
                    <a:pt x="780" y="235"/>
                  </a:lnTo>
                  <a:lnTo>
                    <a:pt x="783" y="244"/>
                  </a:lnTo>
                  <a:lnTo>
                    <a:pt x="785" y="251"/>
                  </a:lnTo>
                  <a:lnTo>
                    <a:pt x="785" y="258"/>
                  </a:lnTo>
                  <a:lnTo>
                    <a:pt x="785" y="265"/>
                  </a:lnTo>
                  <a:lnTo>
                    <a:pt x="783" y="274"/>
                  </a:lnTo>
                  <a:lnTo>
                    <a:pt x="778" y="283"/>
                  </a:lnTo>
                  <a:lnTo>
                    <a:pt x="774" y="287"/>
                  </a:lnTo>
                  <a:lnTo>
                    <a:pt x="771" y="294"/>
                  </a:lnTo>
                  <a:lnTo>
                    <a:pt x="769" y="300"/>
                  </a:lnTo>
                  <a:lnTo>
                    <a:pt x="769" y="303"/>
                  </a:lnTo>
                  <a:lnTo>
                    <a:pt x="774" y="303"/>
                  </a:lnTo>
                  <a:lnTo>
                    <a:pt x="783" y="305"/>
                  </a:lnTo>
                  <a:lnTo>
                    <a:pt x="789" y="309"/>
                  </a:lnTo>
                  <a:lnTo>
                    <a:pt x="794" y="312"/>
                  </a:lnTo>
                  <a:lnTo>
                    <a:pt x="796" y="316"/>
                  </a:lnTo>
                  <a:lnTo>
                    <a:pt x="798" y="321"/>
                  </a:lnTo>
                  <a:lnTo>
                    <a:pt x="803" y="325"/>
                  </a:lnTo>
                  <a:lnTo>
                    <a:pt x="803" y="332"/>
                  </a:lnTo>
                  <a:lnTo>
                    <a:pt x="805" y="341"/>
                  </a:lnTo>
                  <a:lnTo>
                    <a:pt x="805" y="345"/>
                  </a:lnTo>
                  <a:lnTo>
                    <a:pt x="805" y="350"/>
                  </a:lnTo>
                  <a:lnTo>
                    <a:pt x="805" y="357"/>
                  </a:lnTo>
                  <a:lnTo>
                    <a:pt x="805" y="363"/>
                  </a:lnTo>
                  <a:lnTo>
                    <a:pt x="800" y="372"/>
                  </a:lnTo>
                  <a:lnTo>
                    <a:pt x="798" y="381"/>
                  </a:lnTo>
                  <a:lnTo>
                    <a:pt x="796" y="390"/>
                  </a:lnTo>
                  <a:lnTo>
                    <a:pt x="794" y="399"/>
                  </a:lnTo>
                  <a:lnTo>
                    <a:pt x="792" y="404"/>
                  </a:lnTo>
                  <a:lnTo>
                    <a:pt x="789" y="410"/>
                  </a:lnTo>
                  <a:lnTo>
                    <a:pt x="787" y="415"/>
                  </a:lnTo>
                  <a:lnTo>
                    <a:pt x="785" y="419"/>
                  </a:lnTo>
                  <a:lnTo>
                    <a:pt x="780" y="426"/>
                  </a:lnTo>
                  <a:lnTo>
                    <a:pt x="778" y="428"/>
                  </a:lnTo>
                  <a:lnTo>
                    <a:pt x="776" y="431"/>
                  </a:lnTo>
                  <a:lnTo>
                    <a:pt x="778" y="431"/>
                  </a:lnTo>
                  <a:lnTo>
                    <a:pt x="783" y="435"/>
                  </a:lnTo>
                  <a:lnTo>
                    <a:pt x="792" y="440"/>
                  </a:lnTo>
                  <a:lnTo>
                    <a:pt x="798" y="446"/>
                  </a:lnTo>
                  <a:lnTo>
                    <a:pt x="803" y="449"/>
                  </a:lnTo>
                  <a:lnTo>
                    <a:pt x="807" y="455"/>
                  </a:lnTo>
                  <a:lnTo>
                    <a:pt x="809" y="460"/>
                  </a:lnTo>
                  <a:lnTo>
                    <a:pt x="812" y="466"/>
                  </a:lnTo>
                  <a:lnTo>
                    <a:pt x="812" y="471"/>
                  </a:lnTo>
                  <a:lnTo>
                    <a:pt x="814" y="480"/>
                  </a:lnTo>
                  <a:lnTo>
                    <a:pt x="812" y="487"/>
                  </a:lnTo>
                  <a:lnTo>
                    <a:pt x="809" y="496"/>
                  </a:lnTo>
                  <a:lnTo>
                    <a:pt x="805" y="502"/>
                  </a:lnTo>
                  <a:lnTo>
                    <a:pt x="796" y="511"/>
                  </a:lnTo>
                  <a:lnTo>
                    <a:pt x="789" y="514"/>
                  </a:lnTo>
                  <a:lnTo>
                    <a:pt x="785" y="518"/>
                  </a:lnTo>
                  <a:lnTo>
                    <a:pt x="778" y="523"/>
                  </a:lnTo>
                  <a:lnTo>
                    <a:pt x="771" y="525"/>
                  </a:lnTo>
                  <a:lnTo>
                    <a:pt x="765" y="527"/>
                  </a:lnTo>
                  <a:lnTo>
                    <a:pt x="756" y="532"/>
                  </a:lnTo>
                  <a:lnTo>
                    <a:pt x="749" y="534"/>
                  </a:lnTo>
                  <a:lnTo>
                    <a:pt x="742" y="536"/>
                  </a:lnTo>
                  <a:lnTo>
                    <a:pt x="733" y="538"/>
                  </a:lnTo>
                  <a:lnTo>
                    <a:pt x="724" y="543"/>
                  </a:lnTo>
                  <a:lnTo>
                    <a:pt x="718" y="545"/>
                  </a:lnTo>
                  <a:lnTo>
                    <a:pt x="709" y="547"/>
                  </a:lnTo>
                  <a:lnTo>
                    <a:pt x="700" y="549"/>
                  </a:lnTo>
                  <a:lnTo>
                    <a:pt x="693" y="552"/>
                  </a:lnTo>
                  <a:lnTo>
                    <a:pt x="684" y="554"/>
                  </a:lnTo>
                  <a:lnTo>
                    <a:pt x="677" y="556"/>
                  </a:lnTo>
                  <a:lnTo>
                    <a:pt x="668" y="556"/>
                  </a:lnTo>
                  <a:lnTo>
                    <a:pt x="661" y="558"/>
                  </a:lnTo>
                  <a:lnTo>
                    <a:pt x="655" y="561"/>
                  </a:lnTo>
                  <a:lnTo>
                    <a:pt x="650" y="563"/>
                  </a:lnTo>
                  <a:lnTo>
                    <a:pt x="644" y="563"/>
                  </a:lnTo>
                  <a:lnTo>
                    <a:pt x="639" y="563"/>
                  </a:lnTo>
                  <a:lnTo>
                    <a:pt x="635" y="563"/>
                  </a:lnTo>
                  <a:lnTo>
                    <a:pt x="630" y="565"/>
                  </a:lnTo>
                  <a:lnTo>
                    <a:pt x="626" y="565"/>
                  </a:lnTo>
                  <a:lnTo>
                    <a:pt x="626" y="567"/>
                  </a:lnTo>
                  <a:lnTo>
                    <a:pt x="621" y="567"/>
                  </a:lnTo>
                  <a:lnTo>
                    <a:pt x="614" y="570"/>
                  </a:lnTo>
                  <a:lnTo>
                    <a:pt x="610" y="570"/>
                  </a:lnTo>
                  <a:lnTo>
                    <a:pt x="605" y="572"/>
                  </a:lnTo>
                  <a:lnTo>
                    <a:pt x="599" y="574"/>
                  </a:lnTo>
                  <a:lnTo>
                    <a:pt x="592" y="576"/>
                  </a:lnTo>
                  <a:lnTo>
                    <a:pt x="585" y="579"/>
                  </a:lnTo>
                  <a:lnTo>
                    <a:pt x="576" y="583"/>
                  </a:lnTo>
                  <a:lnTo>
                    <a:pt x="567" y="585"/>
                  </a:lnTo>
                  <a:lnTo>
                    <a:pt x="558" y="588"/>
                  </a:lnTo>
                  <a:lnTo>
                    <a:pt x="547" y="592"/>
                  </a:lnTo>
                  <a:lnTo>
                    <a:pt x="536" y="594"/>
                  </a:lnTo>
                  <a:lnTo>
                    <a:pt x="527" y="599"/>
                  </a:lnTo>
                  <a:lnTo>
                    <a:pt x="516" y="601"/>
                  </a:lnTo>
                  <a:lnTo>
                    <a:pt x="509" y="603"/>
                  </a:lnTo>
                  <a:lnTo>
                    <a:pt x="505" y="606"/>
                  </a:lnTo>
                  <a:lnTo>
                    <a:pt x="498" y="606"/>
                  </a:lnTo>
                  <a:lnTo>
                    <a:pt x="491" y="608"/>
                  </a:lnTo>
                  <a:lnTo>
                    <a:pt x="484" y="610"/>
                  </a:lnTo>
                  <a:lnTo>
                    <a:pt x="480" y="612"/>
                  </a:lnTo>
                  <a:lnTo>
                    <a:pt x="473" y="612"/>
                  </a:lnTo>
                  <a:lnTo>
                    <a:pt x="469" y="614"/>
                  </a:lnTo>
                  <a:lnTo>
                    <a:pt x="462" y="614"/>
                  </a:lnTo>
                  <a:lnTo>
                    <a:pt x="455" y="617"/>
                  </a:lnTo>
                  <a:lnTo>
                    <a:pt x="448" y="617"/>
                  </a:lnTo>
                  <a:lnTo>
                    <a:pt x="444" y="619"/>
                  </a:lnTo>
                  <a:lnTo>
                    <a:pt x="437" y="621"/>
                  </a:lnTo>
                  <a:lnTo>
                    <a:pt x="431" y="623"/>
                  </a:lnTo>
                  <a:lnTo>
                    <a:pt x="424" y="623"/>
                  </a:lnTo>
                  <a:lnTo>
                    <a:pt x="419" y="626"/>
                  </a:lnTo>
                  <a:lnTo>
                    <a:pt x="410" y="626"/>
                  </a:lnTo>
                  <a:lnTo>
                    <a:pt x="406" y="628"/>
                  </a:lnTo>
                  <a:lnTo>
                    <a:pt x="399" y="628"/>
                  </a:lnTo>
                  <a:lnTo>
                    <a:pt x="392" y="628"/>
                  </a:lnTo>
                  <a:lnTo>
                    <a:pt x="386" y="630"/>
                  </a:lnTo>
                  <a:lnTo>
                    <a:pt x="379" y="630"/>
                  </a:lnTo>
                  <a:lnTo>
                    <a:pt x="374" y="632"/>
                  </a:lnTo>
                  <a:lnTo>
                    <a:pt x="368" y="632"/>
                  </a:lnTo>
                  <a:lnTo>
                    <a:pt x="363" y="632"/>
                  </a:lnTo>
                  <a:lnTo>
                    <a:pt x="357" y="632"/>
                  </a:lnTo>
                  <a:lnTo>
                    <a:pt x="350" y="632"/>
                  </a:lnTo>
                  <a:lnTo>
                    <a:pt x="345" y="635"/>
                  </a:lnTo>
                  <a:lnTo>
                    <a:pt x="334" y="635"/>
                  </a:lnTo>
                  <a:lnTo>
                    <a:pt x="325" y="635"/>
                  </a:lnTo>
                  <a:lnTo>
                    <a:pt x="314" y="635"/>
                  </a:lnTo>
                  <a:lnTo>
                    <a:pt x="303" y="632"/>
                  </a:lnTo>
                  <a:lnTo>
                    <a:pt x="292" y="632"/>
                  </a:lnTo>
                  <a:lnTo>
                    <a:pt x="283" y="632"/>
                  </a:lnTo>
                  <a:lnTo>
                    <a:pt x="271" y="630"/>
                  </a:lnTo>
                  <a:lnTo>
                    <a:pt x="262" y="628"/>
                  </a:lnTo>
                  <a:lnTo>
                    <a:pt x="251" y="628"/>
                  </a:lnTo>
                  <a:lnTo>
                    <a:pt x="242" y="626"/>
                  </a:lnTo>
                  <a:lnTo>
                    <a:pt x="233" y="623"/>
                  </a:lnTo>
                  <a:lnTo>
                    <a:pt x="224" y="621"/>
                  </a:lnTo>
                  <a:lnTo>
                    <a:pt x="215" y="619"/>
                  </a:lnTo>
                  <a:lnTo>
                    <a:pt x="206" y="617"/>
                  </a:lnTo>
                  <a:lnTo>
                    <a:pt x="197" y="614"/>
                  </a:lnTo>
                  <a:lnTo>
                    <a:pt x="191" y="614"/>
                  </a:lnTo>
                  <a:lnTo>
                    <a:pt x="182" y="612"/>
                  </a:lnTo>
                  <a:lnTo>
                    <a:pt x="175" y="610"/>
                  </a:lnTo>
                  <a:lnTo>
                    <a:pt x="168" y="608"/>
                  </a:lnTo>
                  <a:lnTo>
                    <a:pt x="159" y="606"/>
                  </a:lnTo>
                  <a:lnTo>
                    <a:pt x="155" y="603"/>
                  </a:lnTo>
                  <a:lnTo>
                    <a:pt x="148" y="601"/>
                  </a:lnTo>
                  <a:lnTo>
                    <a:pt x="144" y="599"/>
                  </a:lnTo>
                  <a:lnTo>
                    <a:pt x="137" y="597"/>
                  </a:lnTo>
                  <a:lnTo>
                    <a:pt x="132" y="594"/>
                  </a:lnTo>
                  <a:lnTo>
                    <a:pt x="128" y="594"/>
                  </a:lnTo>
                  <a:lnTo>
                    <a:pt x="121" y="590"/>
                  </a:lnTo>
                  <a:lnTo>
                    <a:pt x="117" y="588"/>
                  </a:lnTo>
                  <a:lnTo>
                    <a:pt x="112" y="588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79E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58"/>
            <p:cNvSpPr>
              <a:spLocks/>
            </p:cNvSpPr>
            <p:nvPr/>
          </p:nvSpPr>
          <p:spPr bwMode="auto">
            <a:xfrm>
              <a:off x="2810" y="877"/>
              <a:ext cx="543" cy="563"/>
            </a:xfrm>
            <a:custGeom>
              <a:avLst/>
              <a:gdLst>
                <a:gd name="T0" fmla="*/ 417 w 543"/>
                <a:gd name="T1" fmla="*/ 536 h 563"/>
                <a:gd name="T2" fmla="*/ 543 w 543"/>
                <a:gd name="T3" fmla="*/ 289 h 563"/>
                <a:gd name="T4" fmla="*/ 327 w 543"/>
                <a:gd name="T5" fmla="*/ 347 h 563"/>
                <a:gd name="T6" fmla="*/ 332 w 543"/>
                <a:gd name="T7" fmla="*/ 0 h 563"/>
                <a:gd name="T8" fmla="*/ 155 w 543"/>
                <a:gd name="T9" fmla="*/ 309 h 563"/>
                <a:gd name="T10" fmla="*/ 0 w 543"/>
                <a:gd name="T11" fmla="*/ 300 h 563"/>
                <a:gd name="T12" fmla="*/ 81 w 543"/>
                <a:gd name="T13" fmla="*/ 547 h 563"/>
                <a:gd name="T14" fmla="*/ 397 w 543"/>
                <a:gd name="T15" fmla="*/ 563 h 563"/>
                <a:gd name="T16" fmla="*/ 417 w 543"/>
                <a:gd name="T17" fmla="*/ 536 h 563"/>
                <a:gd name="T18" fmla="*/ 417 w 543"/>
                <a:gd name="T19" fmla="*/ 536 h 5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3"/>
                <a:gd name="T31" fmla="*/ 0 h 563"/>
                <a:gd name="T32" fmla="*/ 543 w 543"/>
                <a:gd name="T33" fmla="*/ 563 h 5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3" h="563">
                  <a:moveTo>
                    <a:pt x="417" y="536"/>
                  </a:moveTo>
                  <a:lnTo>
                    <a:pt x="543" y="289"/>
                  </a:lnTo>
                  <a:lnTo>
                    <a:pt x="327" y="347"/>
                  </a:lnTo>
                  <a:lnTo>
                    <a:pt x="332" y="0"/>
                  </a:lnTo>
                  <a:lnTo>
                    <a:pt x="155" y="309"/>
                  </a:lnTo>
                  <a:lnTo>
                    <a:pt x="0" y="300"/>
                  </a:lnTo>
                  <a:lnTo>
                    <a:pt x="81" y="547"/>
                  </a:lnTo>
                  <a:lnTo>
                    <a:pt x="397" y="563"/>
                  </a:lnTo>
                  <a:lnTo>
                    <a:pt x="417" y="536"/>
                  </a:lnTo>
                  <a:close/>
                </a:path>
              </a:pathLst>
            </a:custGeom>
            <a:solidFill>
              <a:srgbClr val="AB03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59"/>
            <p:cNvSpPr>
              <a:spLocks/>
            </p:cNvSpPr>
            <p:nvPr/>
          </p:nvSpPr>
          <p:spPr bwMode="auto">
            <a:xfrm>
              <a:off x="3359" y="1424"/>
              <a:ext cx="801" cy="1323"/>
            </a:xfrm>
            <a:custGeom>
              <a:avLst/>
              <a:gdLst>
                <a:gd name="T0" fmla="*/ 45 w 801"/>
                <a:gd name="T1" fmla="*/ 258 h 1323"/>
                <a:gd name="T2" fmla="*/ 70 w 801"/>
                <a:gd name="T3" fmla="*/ 202 h 1323"/>
                <a:gd name="T4" fmla="*/ 92 w 801"/>
                <a:gd name="T5" fmla="*/ 161 h 1323"/>
                <a:gd name="T6" fmla="*/ 117 w 801"/>
                <a:gd name="T7" fmla="*/ 119 h 1323"/>
                <a:gd name="T8" fmla="*/ 162 w 801"/>
                <a:gd name="T9" fmla="*/ 61 h 1323"/>
                <a:gd name="T10" fmla="*/ 231 w 801"/>
                <a:gd name="T11" fmla="*/ 20 h 1323"/>
                <a:gd name="T12" fmla="*/ 296 w 801"/>
                <a:gd name="T13" fmla="*/ 7 h 1323"/>
                <a:gd name="T14" fmla="*/ 337 w 801"/>
                <a:gd name="T15" fmla="*/ 2 h 1323"/>
                <a:gd name="T16" fmla="*/ 386 w 801"/>
                <a:gd name="T17" fmla="*/ 2 h 1323"/>
                <a:gd name="T18" fmla="*/ 444 w 801"/>
                <a:gd name="T19" fmla="*/ 7 h 1323"/>
                <a:gd name="T20" fmla="*/ 489 w 801"/>
                <a:gd name="T21" fmla="*/ 27 h 1323"/>
                <a:gd name="T22" fmla="*/ 502 w 801"/>
                <a:gd name="T23" fmla="*/ 78 h 1323"/>
                <a:gd name="T24" fmla="*/ 511 w 801"/>
                <a:gd name="T25" fmla="*/ 121 h 1323"/>
                <a:gd name="T26" fmla="*/ 518 w 801"/>
                <a:gd name="T27" fmla="*/ 166 h 1323"/>
                <a:gd name="T28" fmla="*/ 529 w 801"/>
                <a:gd name="T29" fmla="*/ 218 h 1323"/>
                <a:gd name="T30" fmla="*/ 541 w 801"/>
                <a:gd name="T31" fmla="*/ 267 h 1323"/>
                <a:gd name="T32" fmla="*/ 552 w 801"/>
                <a:gd name="T33" fmla="*/ 321 h 1323"/>
                <a:gd name="T34" fmla="*/ 565 w 801"/>
                <a:gd name="T35" fmla="*/ 370 h 1323"/>
                <a:gd name="T36" fmla="*/ 576 w 801"/>
                <a:gd name="T37" fmla="*/ 422 h 1323"/>
                <a:gd name="T38" fmla="*/ 590 w 801"/>
                <a:gd name="T39" fmla="*/ 466 h 1323"/>
                <a:gd name="T40" fmla="*/ 612 w 801"/>
                <a:gd name="T41" fmla="*/ 509 h 1323"/>
                <a:gd name="T42" fmla="*/ 639 w 801"/>
                <a:gd name="T43" fmla="*/ 554 h 1323"/>
                <a:gd name="T44" fmla="*/ 673 w 801"/>
                <a:gd name="T45" fmla="*/ 599 h 1323"/>
                <a:gd name="T46" fmla="*/ 707 w 801"/>
                <a:gd name="T47" fmla="*/ 644 h 1323"/>
                <a:gd name="T48" fmla="*/ 740 w 801"/>
                <a:gd name="T49" fmla="*/ 691 h 1323"/>
                <a:gd name="T50" fmla="*/ 767 w 801"/>
                <a:gd name="T51" fmla="*/ 738 h 1323"/>
                <a:gd name="T52" fmla="*/ 789 w 801"/>
                <a:gd name="T53" fmla="*/ 789 h 1323"/>
                <a:gd name="T54" fmla="*/ 798 w 801"/>
                <a:gd name="T55" fmla="*/ 843 h 1323"/>
                <a:gd name="T56" fmla="*/ 798 w 801"/>
                <a:gd name="T57" fmla="*/ 899 h 1323"/>
                <a:gd name="T58" fmla="*/ 785 w 801"/>
                <a:gd name="T59" fmla="*/ 958 h 1323"/>
                <a:gd name="T60" fmla="*/ 772 w 801"/>
                <a:gd name="T61" fmla="*/ 1020 h 1323"/>
                <a:gd name="T62" fmla="*/ 745 w 801"/>
                <a:gd name="T63" fmla="*/ 1081 h 1323"/>
                <a:gd name="T64" fmla="*/ 715 w 801"/>
                <a:gd name="T65" fmla="*/ 1139 h 1323"/>
                <a:gd name="T66" fmla="*/ 680 w 801"/>
                <a:gd name="T67" fmla="*/ 1193 h 1323"/>
                <a:gd name="T68" fmla="*/ 639 w 801"/>
                <a:gd name="T69" fmla="*/ 1243 h 1323"/>
                <a:gd name="T70" fmla="*/ 592 w 801"/>
                <a:gd name="T71" fmla="*/ 1278 h 1323"/>
                <a:gd name="T72" fmla="*/ 541 w 801"/>
                <a:gd name="T73" fmla="*/ 1305 h 1323"/>
                <a:gd name="T74" fmla="*/ 485 w 801"/>
                <a:gd name="T75" fmla="*/ 1319 h 1323"/>
                <a:gd name="T76" fmla="*/ 422 w 801"/>
                <a:gd name="T77" fmla="*/ 1323 h 1323"/>
                <a:gd name="T78" fmla="*/ 350 w 801"/>
                <a:gd name="T79" fmla="*/ 1321 h 1323"/>
                <a:gd name="T80" fmla="*/ 278 w 801"/>
                <a:gd name="T81" fmla="*/ 1317 h 1323"/>
                <a:gd name="T82" fmla="*/ 209 w 801"/>
                <a:gd name="T83" fmla="*/ 1310 h 1323"/>
                <a:gd name="T84" fmla="*/ 144 w 801"/>
                <a:gd name="T85" fmla="*/ 1303 h 1323"/>
                <a:gd name="T86" fmla="*/ 83 w 801"/>
                <a:gd name="T87" fmla="*/ 1294 h 1323"/>
                <a:gd name="T88" fmla="*/ 41 w 801"/>
                <a:gd name="T89" fmla="*/ 1285 h 1323"/>
                <a:gd name="T90" fmla="*/ 0 w 801"/>
                <a:gd name="T91" fmla="*/ 1281 h 1323"/>
                <a:gd name="T92" fmla="*/ 32 w 801"/>
                <a:gd name="T93" fmla="*/ 1240 h 1323"/>
                <a:gd name="T94" fmla="*/ 67 w 801"/>
                <a:gd name="T95" fmla="*/ 1191 h 1323"/>
                <a:gd name="T96" fmla="*/ 110 w 801"/>
                <a:gd name="T97" fmla="*/ 1126 h 1323"/>
                <a:gd name="T98" fmla="*/ 155 w 801"/>
                <a:gd name="T99" fmla="*/ 1047 h 1323"/>
                <a:gd name="T100" fmla="*/ 195 w 801"/>
                <a:gd name="T101" fmla="*/ 964 h 1323"/>
                <a:gd name="T102" fmla="*/ 229 w 801"/>
                <a:gd name="T103" fmla="*/ 877 h 1323"/>
                <a:gd name="T104" fmla="*/ 247 w 801"/>
                <a:gd name="T105" fmla="*/ 789 h 1323"/>
                <a:gd name="T106" fmla="*/ 245 w 801"/>
                <a:gd name="T107" fmla="*/ 706 h 1323"/>
                <a:gd name="T108" fmla="*/ 224 w 801"/>
                <a:gd name="T109" fmla="*/ 628 h 1323"/>
                <a:gd name="T110" fmla="*/ 200 w 801"/>
                <a:gd name="T111" fmla="*/ 558 h 1323"/>
                <a:gd name="T112" fmla="*/ 171 w 801"/>
                <a:gd name="T113" fmla="*/ 496 h 1323"/>
                <a:gd name="T114" fmla="*/ 139 w 801"/>
                <a:gd name="T115" fmla="*/ 440 h 1323"/>
                <a:gd name="T116" fmla="*/ 110 w 801"/>
                <a:gd name="T117" fmla="*/ 392 h 1323"/>
                <a:gd name="T118" fmla="*/ 83 w 801"/>
                <a:gd name="T119" fmla="*/ 354 h 1323"/>
                <a:gd name="T120" fmla="*/ 43 w 801"/>
                <a:gd name="T121" fmla="*/ 307 h 13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1"/>
                <a:gd name="T184" fmla="*/ 0 h 1323"/>
                <a:gd name="T185" fmla="*/ 801 w 801"/>
                <a:gd name="T186" fmla="*/ 1323 h 13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1" h="1323">
                  <a:moveTo>
                    <a:pt x="32" y="298"/>
                  </a:moveTo>
                  <a:lnTo>
                    <a:pt x="32" y="294"/>
                  </a:lnTo>
                  <a:lnTo>
                    <a:pt x="36" y="285"/>
                  </a:lnTo>
                  <a:lnTo>
                    <a:pt x="36" y="280"/>
                  </a:lnTo>
                  <a:lnTo>
                    <a:pt x="38" y="274"/>
                  </a:lnTo>
                  <a:lnTo>
                    <a:pt x="43" y="267"/>
                  </a:lnTo>
                  <a:lnTo>
                    <a:pt x="45" y="258"/>
                  </a:lnTo>
                  <a:lnTo>
                    <a:pt x="50" y="249"/>
                  </a:lnTo>
                  <a:lnTo>
                    <a:pt x="54" y="240"/>
                  </a:lnTo>
                  <a:lnTo>
                    <a:pt x="59" y="229"/>
                  </a:lnTo>
                  <a:lnTo>
                    <a:pt x="63" y="218"/>
                  </a:lnTo>
                  <a:lnTo>
                    <a:pt x="65" y="213"/>
                  </a:lnTo>
                  <a:lnTo>
                    <a:pt x="67" y="206"/>
                  </a:lnTo>
                  <a:lnTo>
                    <a:pt x="70" y="202"/>
                  </a:lnTo>
                  <a:lnTo>
                    <a:pt x="72" y="195"/>
                  </a:lnTo>
                  <a:lnTo>
                    <a:pt x="76" y="191"/>
                  </a:lnTo>
                  <a:lnTo>
                    <a:pt x="79" y="184"/>
                  </a:lnTo>
                  <a:lnTo>
                    <a:pt x="83" y="177"/>
                  </a:lnTo>
                  <a:lnTo>
                    <a:pt x="85" y="173"/>
                  </a:lnTo>
                  <a:lnTo>
                    <a:pt x="90" y="166"/>
                  </a:lnTo>
                  <a:lnTo>
                    <a:pt x="92" y="161"/>
                  </a:lnTo>
                  <a:lnTo>
                    <a:pt x="97" y="155"/>
                  </a:lnTo>
                  <a:lnTo>
                    <a:pt x="99" y="148"/>
                  </a:lnTo>
                  <a:lnTo>
                    <a:pt x="101" y="141"/>
                  </a:lnTo>
                  <a:lnTo>
                    <a:pt x="106" y="137"/>
                  </a:lnTo>
                  <a:lnTo>
                    <a:pt x="110" y="130"/>
                  </a:lnTo>
                  <a:lnTo>
                    <a:pt x="112" y="126"/>
                  </a:lnTo>
                  <a:lnTo>
                    <a:pt x="117" y="119"/>
                  </a:lnTo>
                  <a:lnTo>
                    <a:pt x="119" y="112"/>
                  </a:lnTo>
                  <a:lnTo>
                    <a:pt x="124" y="105"/>
                  </a:lnTo>
                  <a:lnTo>
                    <a:pt x="128" y="101"/>
                  </a:lnTo>
                  <a:lnTo>
                    <a:pt x="137" y="90"/>
                  </a:lnTo>
                  <a:lnTo>
                    <a:pt x="146" y="81"/>
                  </a:lnTo>
                  <a:lnTo>
                    <a:pt x="153" y="70"/>
                  </a:lnTo>
                  <a:lnTo>
                    <a:pt x="162" y="61"/>
                  </a:lnTo>
                  <a:lnTo>
                    <a:pt x="171" y="52"/>
                  </a:lnTo>
                  <a:lnTo>
                    <a:pt x="182" y="45"/>
                  </a:lnTo>
                  <a:lnTo>
                    <a:pt x="191" y="38"/>
                  </a:lnTo>
                  <a:lnTo>
                    <a:pt x="200" y="34"/>
                  </a:lnTo>
                  <a:lnTo>
                    <a:pt x="211" y="27"/>
                  </a:lnTo>
                  <a:lnTo>
                    <a:pt x="222" y="25"/>
                  </a:lnTo>
                  <a:lnTo>
                    <a:pt x="231" y="20"/>
                  </a:lnTo>
                  <a:lnTo>
                    <a:pt x="240" y="18"/>
                  </a:lnTo>
                  <a:lnTo>
                    <a:pt x="251" y="16"/>
                  </a:lnTo>
                  <a:lnTo>
                    <a:pt x="263" y="13"/>
                  </a:lnTo>
                  <a:lnTo>
                    <a:pt x="274" y="9"/>
                  </a:lnTo>
                  <a:lnTo>
                    <a:pt x="285" y="9"/>
                  </a:lnTo>
                  <a:lnTo>
                    <a:pt x="289" y="7"/>
                  </a:lnTo>
                  <a:lnTo>
                    <a:pt x="296" y="7"/>
                  </a:lnTo>
                  <a:lnTo>
                    <a:pt x="303" y="4"/>
                  </a:lnTo>
                  <a:lnTo>
                    <a:pt x="307" y="4"/>
                  </a:lnTo>
                  <a:lnTo>
                    <a:pt x="314" y="4"/>
                  </a:lnTo>
                  <a:lnTo>
                    <a:pt x="319" y="4"/>
                  </a:lnTo>
                  <a:lnTo>
                    <a:pt x="325" y="2"/>
                  </a:lnTo>
                  <a:lnTo>
                    <a:pt x="330" y="2"/>
                  </a:lnTo>
                  <a:lnTo>
                    <a:pt x="337" y="2"/>
                  </a:lnTo>
                  <a:lnTo>
                    <a:pt x="343" y="2"/>
                  </a:lnTo>
                  <a:lnTo>
                    <a:pt x="348" y="2"/>
                  </a:lnTo>
                  <a:lnTo>
                    <a:pt x="354" y="2"/>
                  </a:lnTo>
                  <a:lnTo>
                    <a:pt x="363" y="0"/>
                  </a:lnTo>
                  <a:lnTo>
                    <a:pt x="375" y="0"/>
                  </a:lnTo>
                  <a:lnTo>
                    <a:pt x="381" y="0"/>
                  </a:lnTo>
                  <a:lnTo>
                    <a:pt x="386" y="2"/>
                  </a:lnTo>
                  <a:lnTo>
                    <a:pt x="393" y="2"/>
                  </a:lnTo>
                  <a:lnTo>
                    <a:pt x="397" y="2"/>
                  </a:lnTo>
                  <a:lnTo>
                    <a:pt x="408" y="2"/>
                  </a:lnTo>
                  <a:lnTo>
                    <a:pt x="417" y="2"/>
                  </a:lnTo>
                  <a:lnTo>
                    <a:pt x="426" y="4"/>
                  </a:lnTo>
                  <a:lnTo>
                    <a:pt x="435" y="4"/>
                  </a:lnTo>
                  <a:lnTo>
                    <a:pt x="444" y="7"/>
                  </a:lnTo>
                  <a:lnTo>
                    <a:pt x="453" y="9"/>
                  </a:lnTo>
                  <a:lnTo>
                    <a:pt x="460" y="11"/>
                  </a:lnTo>
                  <a:lnTo>
                    <a:pt x="469" y="13"/>
                  </a:lnTo>
                  <a:lnTo>
                    <a:pt x="473" y="16"/>
                  </a:lnTo>
                  <a:lnTo>
                    <a:pt x="480" y="20"/>
                  </a:lnTo>
                  <a:lnTo>
                    <a:pt x="485" y="22"/>
                  </a:lnTo>
                  <a:lnTo>
                    <a:pt x="489" y="27"/>
                  </a:lnTo>
                  <a:lnTo>
                    <a:pt x="496" y="34"/>
                  </a:lnTo>
                  <a:lnTo>
                    <a:pt x="500" y="45"/>
                  </a:lnTo>
                  <a:lnTo>
                    <a:pt x="500" y="49"/>
                  </a:lnTo>
                  <a:lnTo>
                    <a:pt x="500" y="56"/>
                  </a:lnTo>
                  <a:lnTo>
                    <a:pt x="500" y="63"/>
                  </a:lnTo>
                  <a:lnTo>
                    <a:pt x="502" y="72"/>
                  </a:lnTo>
                  <a:lnTo>
                    <a:pt x="502" y="78"/>
                  </a:lnTo>
                  <a:lnTo>
                    <a:pt x="505" y="90"/>
                  </a:lnTo>
                  <a:lnTo>
                    <a:pt x="505" y="94"/>
                  </a:lnTo>
                  <a:lnTo>
                    <a:pt x="507" y="99"/>
                  </a:lnTo>
                  <a:lnTo>
                    <a:pt x="507" y="105"/>
                  </a:lnTo>
                  <a:lnTo>
                    <a:pt x="509" y="112"/>
                  </a:lnTo>
                  <a:lnTo>
                    <a:pt x="509" y="117"/>
                  </a:lnTo>
                  <a:lnTo>
                    <a:pt x="511" y="121"/>
                  </a:lnTo>
                  <a:lnTo>
                    <a:pt x="511" y="128"/>
                  </a:lnTo>
                  <a:lnTo>
                    <a:pt x="511" y="135"/>
                  </a:lnTo>
                  <a:lnTo>
                    <a:pt x="514" y="139"/>
                  </a:lnTo>
                  <a:lnTo>
                    <a:pt x="514" y="146"/>
                  </a:lnTo>
                  <a:lnTo>
                    <a:pt x="516" y="152"/>
                  </a:lnTo>
                  <a:lnTo>
                    <a:pt x="518" y="159"/>
                  </a:lnTo>
                  <a:lnTo>
                    <a:pt x="518" y="166"/>
                  </a:lnTo>
                  <a:lnTo>
                    <a:pt x="520" y="173"/>
                  </a:lnTo>
                  <a:lnTo>
                    <a:pt x="523" y="179"/>
                  </a:lnTo>
                  <a:lnTo>
                    <a:pt x="525" y="186"/>
                  </a:lnTo>
                  <a:lnTo>
                    <a:pt x="525" y="193"/>
                  </a:lnTo>
                  <a:lnTo>
                    <a:pt x="527" y="202"/>
                  </a:lnTo>
                  <a:lnTo>
                    <a:pt x="527" y="209"/>
                  </a:lnTo>
                  <a:lnTo>
                    <a:pt x="529" y="218"/>
                  </a:lnTo>
                  <a:lnTo>
                    <a:pt x="532" y="222"/>
                  </a:lnTo>
                  <a:lnTo>
                    <a:pt x="534" y="231"/>
                  </a:lnTo>
                  <a:lnTo>
                    <a:pt x="534" y="238"/>
                  </a:lnTo>
                  <a:lnTo>
                    <a:pt x="536" y="244"/>
                  </a:lnTo>
                  <a:lnTo>
                    <a:pt x="538" y="251"/>
                  </a:lnTo>
                  <a:lnTo>
                    <a:pt x="538" y="260"/>
                  </a:lnTo>
                  <a:lnTo>
                    <a:pt x="541" y="267"/>
                  </a:lnTo>
                  <a:lnTo>
                    <a:pt x="543" y="276"/>
                  </a:lnTo>
                  <a:lnTo>
                    <a:pt x="543" y="283"/>
                  </a:lnTo>
                  <a:lnTo>
                    <a:pt x="545" y="289"/>
                  </a:lnTo>
                  <a:lnTo>
                    <a:pt x="547" y="298"/>
                  </a:lnTo>
                  <a:lnTo>
                    <a:pt x="550" y="305"/>
                  </a:lnTo>
                  <a:lnTo>
                    <a:pt x="550" y="312"/>
                  </a:lnTo>
                  <a:lnTo>
                    <a:pt x="552" y="321"/>
                  </a:lnTo>
                  <a:lnTo>
                    <a:pt x="552" y="327"/>
                  </a:lnTo>
                  <a:lnTo>
                    <a:pt x="556" y="334"/>
                  </a:lnTo>
                  <a:lnTo>
                    <a:pt x="556" y="341"/>
                  </a:lnTo>
                  <a:lnTo>
                    <a:pt x="559" y="350"/>
                  </a:lnTo>
                  <a:lnTo>
                    <a:pt x="561" y="357"/>
                  </a:lnTo>
                  <a:lnTo>
                    <a:pt x="563" y="363"/>
                  </a:lnTo>
                  <a:lnTo>
                    <a:pt x="565" y="370"/>
                  </a:lnTo>
                  <a:lnTo>
                    <a:pt x="565" y="379"/>
                  </a:lnTo>
                  <a:lnTo>
                    <a:pt x="567" y="386"/>
                  </a:lnTo>
                  <a:lnTo>
                    <a:pt x="570" y="392"/>
                  </a:lnTo>
                  <a:lnTo>
                    <a:pt x="572" y="399"/>
                  </a:lnTo>
                  <a:lnTo>
                    <a:pt x="574" y="406"/>
                  </a:lnTo>
                  <a:lnTo>
                    <a:pt x="576" y="415"/>
                  </a:lnTo>
                  <a:lnTo>
                    <a:pt x="576" y="422"/>
                  </a:lnTo>
                  <a:lnTo>
                    <a:pt x="579" y="428"/>
                  </a:lnTo>
                  <a:lnTo>
                    <a:pt x="581" y="435"/>
                  </a:lnTo>
                  <a:lnTo>
                    <a:pt x="583" y="442"/>
                  </a:lnTo>
                  <a:lnTo>
                    <a:pt x="585" y="449"/>
                  </a:lnTo>
                  <a:lnTo>
                    <a:pt x="588" y="455"/>
                  </a:lnTo>
                  <a:lnTo>
                    <a:pt x="590" y="460"/>
                  </a:lnTo>
                  <a:lnTo>
                    <a:pt x="590" y="466"/>
                  </a:lnTo>
                  <a:lnTo>
                    <a:pt x="594" y="473"/>
                  </a:lnTo>
                  <a:lnTo>
                    <a:pt x="597" y="480"/>
                  </a:lnTo>
                  <a:lnTo>
                    <a:pt x="599" y="484"/>
                  </a:lnTo>
                  <a:lnTo>
                    <a:pt x="603" y="491"/>
                  </a:lnTo>
                  <a:lnTo>
                    <a:pt x="606" y="498"/>
                  </a:lnTo>
                  <a:lnTo>
                    <a:pt x="608" y="505"/>
                  </a:lnTo>
                  <a:lnTo>
                    <a:pt x="612" y="509"/>
                  </a:lnTo>
                  <a:lnTo>
                    <a:pt x="615" y="516"/>
                  </a:lnTo>
                  <a:lnTo>
                    <a:pt x="619" y="523"/>
                  </a:lnTo>
                  <a:lnTo>
                    <a:pt x="624" y="529"/>
                  </a:lnTo>
                  <a:lnTo>
                    <a:pt x="628" y="534"/>
                  </a:lnTo>
                  <a:lnTo>
                    <a:pt x="630" y="541"/>
                  </a:lnTo>
                  <a:lnTo>
                    <a:pt x="637" y="547"/>
                  </a:lnTo>
                  <a:lnTo>
                    <a:pt x="639" y="554"/>
                  </a:lnTo>
                  <a:lnTo>
                    <a:pt x="644" y="561"/>
                  </a:lnTo>
                  <a:lnTo>
                    <a:pt x="648" y="567"/>
                  </a:lnTo>
                  <a:lnTo>
                    <a:pt x="655" y="572"/>
                  </a:lnTo>
                  <a:lnTo>
                    <a:pt x="657" y="579"/>
                  </a:lnTo>
                  <a:lnTo>
                    <a:pt x="664" y="585"/>
                  </a:lnTo>
                  <a:lnTo>
                    <a:pt x="668" y="592"/>
                  </a:lnTo>
                  <a:lnTo>
                    <a:pt x="673" y="599"/>
                  </a:lnTo>
                  <a:lnTo>
                    <a:pt x="677" y="603"/>
                  </a:lnTo>
                  <a:lnTo>
                    <a:pt x="682" y="610"/>
                  </a:lnTo>
                  <a:lnTo>
                    <a:pt x="686" y="617"/>
                  </a:lnTo>
                  <a:lnTo>
                    <a:pt x="693" y="623"/>
                  </a:lnTo>
                  <a:lnTo>
                    <a:pt x="695" y="630"/>
                  </a:lnTo>
                  <a:lnTo>
                    <a:pt x="702" y="637"/>
                  </a:lnTo>
                  <a:lnTo>
                    <a:pt x="707" y="644"/>
                  </a:lnTo>
                  <a:lnTo>
                    <a:pt x="713" y="653"/>
                  </a:lnTo>
                  <a:lnTo>
                    <a:pt x="718" y="657"/>
                  </a:lnTo>
                  <a:lnTo>
                    <a:pt x="720" y="664"/>
                  </a:lnTo>
                  <a:lnTo>
                    <a:pt x="724" y="671"/>
                  </a:lnTo>
                  <a:lnTo>
                    <a:pt x="731" y="677"/>
                  </a:lnTo>
                  <a:lnTo>
                    <a:pt x="733" y="684"/>
                  </a:lnTo>
                  <a:lnTo>
                    <a:pt x="740" y="691"/>
                  </a:lnTo>
                  <a:lnTo>
                    <a:pt x="745" y="697"/>
                  </a:lnTo>
                  <a:lnTo>
                    <a:pt x="749" y="704"/>
                  </a:lnTo>
                  <a:lnTo>
                    <a:pt x="751" y="711"/>
                  </a:lnTo>
                  <a:lnTo>
                    <a:pt x="756" y="718"/>
                  </a:lnTo>
                  <a:lnTo>
                    <a:pt x="760" y="724"/>
                  </a:lnTo>
                  <a:lnTo>
                    <a:pt x="765" y="731"/>
                  </a:lnTo>
                  <a:lnTo>
                    <a:pt x="767" y="738"/>
                  </a:lnTo>
                  <a:lnTo>
                    <a:pt x="772" y="745"/>
                  </a:lnTo>
                  <a:lnTo>
                    <a:pt x="774" y="754"/>
                  </a:lnTo>
                  <a:lnTo>
                    <a:pt x="778" y="760"/>
                  </a:lnTo>
                  <a:lnTo>
                    <a:pt x="780" y="767"/>
                  </a:lnTo>
                  <a:lnTo>
                    <a:pt x="785" y="774"/>
                  </a:lnTo>
                  <a:lnTo>
                    <a:pt x="785" y="783"/>
                  </a:lnTo>
                  <a:lnTo>
                    <a:pt x="789" y="789"/>
                  </a:lnTo>
                  <a:lnTo>
                    <a:pt x="792" y="796"/>
                  </a:lnTo>
                  <a:lnTo>
                    <a:pt x="794" y="805"/>
                  </a:lnTo>
                  <a:lnTo>
                    <a:pt x="796" y="812"/>
                  </a:lnTo>
                  <a:lnTo>
                    <a:pt x="798" y="821"/>
                  </a:lnTo>
                  <a:lnTo>
                    <a:pt x="798" y="828"/>
                  </a:lnTo>
                  <a:lnTo>
                    <a:pt x="798" y="837"/>
                  </a:lnTo>
                  <a:lnTo>
                    <a:pt x="798" y="843"/>
                  </a:lnTo>
                  <a:lnTo>
                    <a:pt x="801" y="850"/>
                  </a:lnTo>
                  <a:lnTo>
                    <a:pt x="801" y="859"/>
                  </a:lnTo>
                  <a:lnTo>
                    <a:pt x="801" y="868"/>
                  </a:lnTo>
                  <a:lnTo>
                    <a:pt x="801" y="875"/>
                  </a:lnTo>
                  <a:lnTo>
                    <a:pt x="801" y="884"/>
                  </a:lnTo>
                  <a:lnTo>
                    <a:pt x="798" y="890"/>
                  </a:lnTo>
                  <a:lnTo>
                    <a:pt x="798" y="899"/>
                  </a:lnTo>
                  <a:lnTo>
                    <a:pt x="796" y="906"/>
                  </a:lnTo>
                  <a:lnTo>
                    <a:pt x="796" y="915"/>
                  </a:lnTo>
                  <a:lnTo>
                    <a:pt x="794" y="924"/>
                  </a:lnTo>
                  <a:lnTo>
                    <a:pt x="792" y="933"/>
                  </a:lnTo>
                  <a:lnTo>
                    <a:pt x="789" y="942"/>
                  </a:lnTo>
                  <a:lnTo>
                    <a:pt x="789" y="951"/>
                  </a:lnTo>
                  <a:lnTo>
                    <a:pt x="785" y="958"/>
                  </a:lnTo>
                  <a:lnTo>
                    <a:pt x="785" y="967"/>
                  </a:lnTo>
                  <a:lnTo>
                    <a:pt x="783" y="976"/>
                  </a:lnTo>
                  <a:lnTo>
                    <a:pt x="780" y="985"/>
                  </a:lnTo>
                  <a:lnTo>
                    <a:pt x="776" y="994"/>
                  </a:lnTo>
                  <a:lnTo>
                    <a:pt x="774" y="1003"/>
                  </a:lnTo>
                  <a:lnTo>
                    <a:pt x="772" y="1011"/>
                  </a:lnTo>
                  <a:lnTo>
                    <a:pt x="772" y="1020"/>
                  </a:lnTo>
                  <a:lnTo>
                    <a:pt x="767" y="1029"/>
                  </a:lnTo>
                  <a:lnTo>
                    <a:pt x="763" y="1036"/>
                  </a:lnTo>
                  <a:lnTo>
                    <a:pt x="760" y="1045"/>
                  </a:lnTo>
                  <a:lnTo>
                    <a:pt x="758" y="1054"/>
                  </a:lnTo>
                  <a:lnTo>
                    <a:pt x="754" y="1063"/>
                  </a:lnTo>
                  <a:lnTo>
                    <a:pt x="749" y="1072"/>
                  </a:lnTo>
                  <a:lnTo>
                    <a:pt x="745" y="1081"/>
                  </a:lnTo>
                  <a:lnTo>
                    <a:pt x="742" y="1090"/>
                  </a:lnTo>
                  <a:lnTo>
                    <a:pt x="738" y="1099"/>
                  </a:lnTo>
                  <a:lnTo>
                    <a:pt x="733" y="1106"/>
                  </a:lnTo>
                  <a:lnTo>
                    <a:pt x="729" y="1115"/>
                  </a:lnTo>
                  <a:lnTo>
                    <a:pt x="724" y="1124"/>
                  </a:lnTo>
                  <a:lnTo>
                    <a:pt x="720" y="1130"/>
                  </a:lnTo>
                  <a:lnTo>
                    <a:pt x="715" y="1139"/>
                  </a:lnTo>
                  <a:lnTo>
                    <a:pt x="711" y="1148"/>
                  </a:lnTo>
                  <a:lnTo>
                    <a:pt x="707" y="1157"/>
                  </a:lnTo>
                  <a:lnTo>
                    <a:pt x="702" y="1164"/>
                  </a:lnTo>
                  <a:lnTo>
                    <a:pt x="695" y="1171"/>
                  </a:lnTo>
                  <a:lnTo>
                    <a:pt x="691" y="1180"/>
                  </a:lnTo>
                  <a:lnTo>
                    <a:pt x="686" y="1186"/>
                  </a:lnTo>
                  <a:lnTo>
                    <a:pt x="680" y="1193"/>
                  </a:lnTo>
                  <a:lnTo>
                    <a:pt x="675" y="1202"/>
                  </a:lnTo>
                  <a:lnTo>
                    <a:pt x="668" y="1207"/>
                  </a:lnTo>
                  <a:lnTo>
                    <a:pt x="664" y="1216"/>
                  </a:lnTo>
                  <a:lnTo>
                    <a:pt x="657" y="1222"/>
                  </a:lnTo>
                  <a:lnTo>
                    <a:pt x="650" y="1229"/>
                  </a:lnTo>
                  <a:lnTo>
                    <a:pt x="644" y="1234"/>
                  </a:lnTo>
                  <a:lnTo>
                    <a:pt x="639" y="1243"/>
                  </a:lnTo>
                  <a:lnTo>
                    <a:pt x="633" y="1247"/>
                  </a:lnTo>
                  <a:lnTo>
                    <a:pt x="626" y="1254"/>
                  </a:lnTo>
                  <a:lnTo>
                    <a:pt x="619" y="1258"/>
                  </a:lnTo>
                  <a:lnTo>
                    <a:pt x="615" y="1265"/>
                  </a:lnTo>
                  <a:lnTo>
                    <a:pt x="606" y="1269"/>
                  </a:lnTo>
                  <a:lnTo>
                    <a:pt x="599" y="1274"/>
                  </a:lnTo>
                  <a:lnTo>
                    <a:pt x="592" y="1278"/>
                  </a:lnTo>
                  <a:lnTo>
                    <a:pt x="585" y="1285"/>
                  </a:lnTo>
                  <a:lnTo>
                    <a:pt x="576" y="1287"/>
                  </a:lnTo>
                  <a:lnTo>
                    <a:pt x="572" y="1292"/>
                  </a:lnTo>
                  <a:lnTo>
                    <a:pt x="563" y="1296"/>
                  </a:lnTo>
                  <a:lnTo>
                    <a:pt x="556" y="1299"/>
                  </a:lnTo>
                  <a:lnTo>
                    <a:pt x="550" y="1301"/>
                  </a:lnTo>
                  <a:lnTo>
                    <a:pt x="541" y="1305"/>
                  </a:lnTo>
                  <a:lnTo>
                    <a:pt x="534" y="1308"/>
                  </a:lnTo>
                  <a:lnTo>
                    <a:pt x="525" y="1312"/>
                  </a:lnTo>
                  <a:lnTo>
                    <a:pt x="518" y="1312"/>
                  </a:lnTo>
                  <a:lnTo>
                    <a:pt x="509" y="1314"/>
                  </a:lnTo>
                  <a:lnTo>
                    <a:pt x="500" y="1317"/>
                  </a:lnTo>
                  <a:lnTo>
                    <a:pt x="494" y="1319"/>
                  </a:lnTo>
                  <a:lnTo>
                    <a:pt x="485" y="1319"/>
                  </a:lnTo>
                  <a:lnTo>
                    <a:pt x="476" y="1321"/>
                  </a:lnTo>
                  <a:lnTo>
                    <a:pt x="467" y="1321"/>
                  </a:lnTo>
                  <a:lnTo>
                    <a:pt x="458" y="1321"/>
                  </a:lnTo>
                  <a:lnTo>
                    <a:pt x="449" y="1321"/>
                  </a:lnTo>
                  <a:lnTo>
                    <a:pt x="440" y="1323"/>
                  </a:lnTo>
                  <a:lnTo>
                    <a:pt x="431" y="1323"/>
                  </a:lnTo>
                  <a:lnTo>
                    <a:pt x="422" y="1323"/>
                  </a:lnTo>
                  <a:lnTo>
                    <a:pt x="411" y="1323"/>
                  </a:lnTo>
                  <a:lnTo>
                    <a:pt x="399" y="1323"/>
                  </a:lnTo>
                  <a:lnTo>
                    <a:pt x="390" y="1323"/>
                  </a:lnTo>
                  <a:lnTo>
                    <a:pt x="381" y="1323"/>
                  </a:lnTo>
                  <a:lnTo>
                    <a:pt x="370" y="1321"/>
                  </a:lnTo>
                  <a:lnTo>
                    <a:pt x="361" y="1321"/>
                  </a:lnTo>
                  <a:lnTo>
                    <a:pt x="350" y="1321"/>
                  </a:lnTo>
                  <a:lnTo>
                    <a:pt x="341" y="1321"/>
                  </a:lnTo>
                  <a:lnTo>
                    <a:pt x="330" y="1321"/>
                  </a:lnTo>
                  <a:lnTo>
                    <a:pt x="319" y="1319"/>
                  </a:lnTo>
                  <a:lnTo>
                    <a:pt x="310" y="1319"/>
                  </a:lnTo>
                  <a:lnTo>
                    <a:pt x="298" y="1319"/>
                  </a:lnTo>
                  <a:lnTo>
                    <a:pt x="289" y="1317"/>
                  </a:lnTo>
                  <a:lnTo>
                    <a:pt x="278" y="1317"/>
                  </a:lnTo>
                  <a:lnTo>
                    <a:pt x="267" y="1314"/>
                  </a:lnTo>
                  <a:lnTo>
                    <a:pt x="258" y="1314"/>
                  </a:lnTo>
                  <a:lnTo>
                    <a:pt x="249" y="1312"/>
                  </a:lnTo>
                  <a:lnTo>
                    <a:pt x="238" y="1312"/>
                  </a:lnTo>
                  <a:lnTo>
                    <a:pt x="227" y="1312"/>
                  </a:lnTo>
                  <a:lnTo>
                    <a:pt x="218" y="1312"/>
                  </a:lnTo>
                  <a:lnTo>
                    <a:pt x="209" y="1310"/>
                  </a:lnTo>
                  <a:lnTo>
                    <a:pt x="200" y="1310"/>
                  </a:lnTo>
                  <a:lnTo>
                    <a:pt x="189" y="1308"/>
                  </a:lnTo>
                  <a:lnTo>
                    <a:pt x="180" y="1308"/>
                  </a:lnTo>
                  <a:lnTo>
                    <a:pt x="171" y="1305"/>
                  </a:lnTo>
                  <a:lnTo>
                    <a:pt x="162" y="1305"/>
                  </a:lnTo>
                  <a:lnTo>
                    <a:pt x="150" y="1303"/>
                  </a:lnTo>
                  <a:lnTo>
                    <a:pt x="144" y="1303"/>
                  </a:lnTo>
                  <a:lnTo>
                    <a:pt x="135" y="1301"/>
                  </a:lnTo>
                  <a:lnTo>
                    <a:pt x="124" y="1299"/>
                  </a:lnTo>
                  <a:lnTo>
                    <a:pt x="117" y="1296"/>
                  </a:lnTo>
                  <a:lnTo>
                    <a:pt x="110" y="1296"/>
                  </a:lnTo>
                  <a:lnTo>
                    <a:pt x="99" y="1296"/>
                  </a:lnTo>
                  <a:lnTo>
                    <a:pt x="92" y="1294"/>
                  </a:lnTo>
                  <a:lnTo>
                    <a:pt x="83" y="1294"/>
                  </a:lnTo>
                  <a:lnTo>
                    <a:pt x="79" y="1292"/>
                  </a:lnTo>
                  <a:lnTo>
                    <a:pt x="72" y="1292"/>
                  </a:lnTo>
                  <a:lnTo>
                    <a:pt x="63" y="1290"/>
                  </a:lnTo>
                  <a:lnTo>
                    <a:pt x="59" y="1290"/>
                  </a:lnTo>
                  <a:lnTo>
                    <a:pt x="52" y="1290"/>
                  </a:lnTo>
                  <a:lnTo>
                    <a:pt x="45" y="1287"/>
                  </a:lnTo>
                  <a:lnTo>
                    <a:pt x="41" y="1285"/>
                  </a:lnTo>
                  <a:lnTo>
                    <a:pt x="34" y="1285"/>
                  </a:lnTo>
                  <a:lnTo>
                    <a:pt x="29" y="1285"/>
                  </a:lnTo>
                  <a:lnTo>
                    <a:pt x="20" y="1283"/>
                  </a:lnTo>
                  <a:lnTo>
                    <a:pt x="14" y="1283"/>
                  </a:lnTo>
                  <a:lnTo>
                    <a:pt x="7" y="1281"/>
                  </a:lnTo>
                  <a:lnTo>
                    <a:pt x="5" y="1281"/>
                  </a:lnTo>
                  <a:lnTo>
                    <a:pt x="0" y="1281"/>
                  </a:lnTo>
                  <a:lnTo>
                    <a:pt x="0" y="1278"/>
                  </a:lnTo>
                  <a:lnTo>
                    <a:pt x="5" y="1276"/>
                  </a:lnTo>
                  <a:lnTo>
                    <a:pt x="7" y="1272"/>
                  </a:lnTo>
                  <a:lnTo>
                    <a:pt x="14" y="1265"/>
                  </a:lnTo>
                  <a:lnTo>
                    <a:pt x="18" y="1256"/>
                  </a:lnTo>
                  <a:lnTo>
                    <a:pt x="27" y="1245"/>
                  </a:lnTo>
                  <a:lnTo>
                    <a:pt x="32" y="1240"/>
                  </a:lnTo>
                  <a:lnTo>
                    <a:pt x="36" y="1234"/>
                  </a:lnTo>
                  <a:lnTo>
                    <a:pt x="41" y="1227"/>
                  </a:lnTo>
                  <a:lnTo>
                    <a:pt x="45" y="1220"/>
                  </a:lnTo>
                  <a:lnTo>
                    <a:pt x="50" y="1213"/>
                  </a:lnTo>
                  <a:lnTo>
                    <a:pt x="56" y="1204"/>
                  </a:lnTo>
                  <a:lnTo>
                    <a:pt x="61" y="1198"/>
                  </a:lnTo>
                  <a:lnTo>
                    <a:pt x="67" y="1191"/>
                  </a:lnTo>
                  <a:lnTo>
                    <a:pt x="72" y="1180"/>
                  </a:lnTo>
                  <a:lnTo>
                    <a:pt x="79" y="1173"/>
                  </a:lnTo>
                  <a:lnTo>
                    <a:pt x="85" y="1164"/>
                  </a:lnTo>
                  <a:lnTo>
                    <a:pt x="92" y="1155"/>
                  </a:lnTo>
                  <a:lnTo>
                    <a:pt x="97" y="1144"/>
                  </a:lnTo>
                  <a:lnTo>
                    <a:pt x="103" y="1135"/>
                  </a:lnTo>
                  <a:lnTo>
                    <a:pt x="110" y="1126"/>
                  </a:lnTo>
                  <a:lnTo>
                    <a:pt x="117" y="1115"/>
                  </a:lnTo>
                  <a:lnTo>
                    <a:pt x="121" y="1103"/>
                  </a:lnTo>
                  <a:lnTo>
                    <a:pt x="130" y="1092"/>
                  </a:lnTo>
                  <a:lnTo>
                    <a:pt x="137" y="1083"/>
                  </a:lnTo>
                  <a:lnTo>
                    <a:pt x="144" y="1072"/>
                  </a:lnTo>
                  <a:lnTo>
                    <a:pt x="148" y="1061"/>
                  </a:lnTo>
                  <a:lnTo>
                    <a:pt x="155" y="1047"/>
                  </a:lnTo>
                  <a:lnTo>
                    <a:pt x="162" y="1036"/>
                  </a:lnTo>
                  <a:lnTo>
                    <a:pt x="166" y="1025"/>
                  </a:lnTo>
                  <a:lnTo>
                    <a:pt x="173" y="1014"/>
                  </a:lnTo>
                  <a:lnTo>
                    <a:pt x="177" y="1000"/>
                  </a:lnTo>
                  <a:lnTo>
                    <a:pt x="184" y="989"/>
                  </a:lnTo>
                  <a:lnTo>
                    <a:pt x="191" y="978"/>
                  </a:lnTo>
                  <a:lnTo>
                    <a:pt x="195" y="964"/>
                  </a:lnTo>
                  <a:lnTo>
                    <a:pt x="202" y="953"/>
                  </a:lnTo>
                  <a:lnTo>
                    <a:pt x="207" y="940"/>
                  </a:lnTo>
                  <a:lnTo>
                    <a:pt x="211" y="929"/>
                  </a:lnTo>
                  <a:lnTo>
                    <a:pt x="215" y="915"/>
                  </a:lnTo>
                  <a:lnTo>
                    <a:pt x="220" y="902"/>
                  </a:lnTo>
                  <a:lnTo>
                    <a:pt x="224" y="890"/>
                  </a:lnTo>
                  <a:lnTo>
                    <a:pt x="229" y="877"/>
                  </a:lnTo>
                  <a:lnTo>
                    <a:pt x="231" y="863"/>
                  </a:lnTo>
                  <a:lnTo>
                    <a:pt x="236" y="852"/>
                  </a:lnTo>
                  <a:lnTo>
                    <a:pt x="238" y="839"/>
                  </a:lnTo>
                  <a:lnTo>
                    <a:pt x="240" y="828"/>
                  </a:lnTo>
                  <a:lnTo>
                    <a:pt x="242" y="814"/>
                  </a:lnTo>
                  <a:lnTo>
                    <a:pt x="245" y="803"/>
                  </a:lnTo>
                  <a:lnTo>
                    <a:pt x="247" y="789"/>
                  </a:lnTo>
                  <a:lnTo>
                    <a:pt x="249" y="778"/>
                  </a:lnTo>
                  <a:lnTo>
                    <a:pt x="249" y="767"/>
                  </a:lnTo>
                  <a:lnTo>
                    <a:pt x="249" y="754"/>
                  </a:lnTo>
                  <a:lnTo>
                    <a:pt x="249" y="742"/>
                  </a:lnTo>
                  <a:lnTo>
                    <a:pt x="249" y="731"/>
                  </a:lnTo>
                  <a:lnTo>
                    <a:pt x="247" y="718"/>
                  </a:lnTo>
                  <a:lnTo>
                    <a:pt x="245" y="706"/>
                  </a:lnTo>
                  <a:lnTo>
                    <a:pt x="242" y="695"/>
                  </a:lnTo>
                  <a:lnTo>
                    <a:pt x="242" y="684"/>
                  </a:lnTo>
                  <a:lnTo>
                    <a:pt x="238" y="673"/>
                  </a:lnTo>
                  <a:lnTo>
                    <a:pt x="236" y="662"/>
                  </a:lnTo>
                  <a:lnTo>
                    <a:pt x="231" y="650"/>
                  </a:lnTo>
                  <a:lnTo>
                    <a:pt x="229" y="639"/>
                  </a:lnTo>
                  <a:lnTo>
                    <a:pt x="224" y="628"/>
                  </a:lnTo>
                  <a:lnTo>
                    <a:pt x="222" y="617"/>
                  </a:lnTo>
                  <a:lnTo>
                    <a:pt x="218" y="608"/>
                  </a:lnTo>
                  <a:lnTo>
                    <a:pt x="215" y="599"/>
                  </a:lnTo>
                  <a:lnTo>
                    <a:pt x="211" y="588"/>
                  </a:lnTo>
                  <a:lnTo>
                    <a:pt x="207" y="576"/>
                  </a:lnTo>
                  <a:lnTo>
                    <a:pt x="202" y="567"/>
                  </a:lnTo>
                  <a:lnTo>
                    <a:pt x="200" y="558"/>
                  </a:lnTo>
                  <a:lnTo>
                    <a:pt x="195" y="547"/>
                  </a:lnTo>
                  <a:lnTo>
                    <a:pt x="191" y="538"/>
                  </a:lnTo>
                  <a:lnTo>
                    <a:pt x="186" y="529"/>
                  </a:lnTo>
                  <a:lnTo>
                    <a:pt x="184" y="520"/>
                  </a:lnTo>
                  <a:lnTo>
                    <a:pt x="177" y="511"/>
                  </a:lnTo>
                  <a:lnTo>
                    <a:pt x="175" y="502"/>
                  </a:lnTo>
                  <a:lnTo>
                    <a:pt x="171" y="496"/>
                  </a:lnTo>
                  <a:lnTo>
                    <a:pt x="166" y="487"/>
                  </a:lnTo>
                  <a:lnTo>
                    <a:pt x="162" y="478"/>
                  </a:lnTo>
                  <a:lnTo>
                    <a:pt x="157" y="469"/>
                  </a:lnTo>
                  <a:lnTo>
                    <a:pt x="153" y="462"/>
                  </a:lnTo>
                  <a:lnTo>
                    <a:pt x="148" y="455"/>
                  </a:lnTo>
                  <a:lnTo>
                    <a:pt x="144" y="446"/>
                  </a:lnTo>
                  <a:lnTo>
                    <a:pt x="139" y="440"/>
                  </a:lnTo>
                  <a:lnTo>
                    <a:pt x="135" y="431"/>
                  </a:lnTo>
                  <a:lnTo>
                    <a:pt x="130" y="426"/>
                  </a:lnTo>
                  <a:lnTo>
                    <a:pt x="126" y="417"/>
                  </a:lnTo>
                  <a:lnTo>
                    <a:pt x="121" y="413"/>
                  </a:lnTo>
                  <a:lnTo>
                    <a:pt x="119" y="406"/>
                  </a:lnTo>
                  <a:lnTo>
                    <a:pt x="115" y="399"/>
                  </a:lnTo>
                  <a:lnTo>
                    <a:pt x="110" y="392"/>
                  </a:lnTo>
                  <a:lnTo>
                    <a:pt x="106" y="388"/>
                  </a:lnTo>
                  <a:lnTo>
                    <a:pt x="101" y="381"/>
                  </a:lnTo>
                  <a:lnTo>
                    <a:pt x="97" y="375"/>
                  </a:lnTo>
                  <a:lnTo>
                    <a:pt x="94" y="370"/>
                  </a:lnTo>
                  <a:lnTo>
                    <a:pt x="90" y="363"/>
                  </a:lnTo>
                  <a:lnTo>
                    <a:pt x="85" y="359"/>
                  </a:lnTo>
                  <a:lnTo>
                    <a:pt x="83" y="354"/>
                  </a:lnTo>
                  <a:lnTo>
                    <a:pt x="74" y="345"/>
                  </a:lnTo>
                  <a:lnTo>
                    <a:pt x="67" y="336"/>
                  </a:lnTo>
                  <a:lnTo>
                    <a:pt x="61" y="330"/>
                  </a:lnTo>
                  <a:lnTo>
                    <a:pt x="56" y="323"/>
                  </a:lnTo>
                  <a:lnTo>
                    <a:pt x="50" y="316"/>
                  </a:lnTo>
                  <a:lnTo>
                    <a:pt x="45" y="309"/>
                  </a:lnTo>
                  <a:lnTo>
                    <a:pt x="43" y="307"/>
                  </a:lnTo>
                  <a:lnTo>
                    <a:pt x="38" y="303"/>
                  </a:lnTo>
                  <a:lnTo>
                    <a:pt x="34" y="298"/>
                  </a:lnTo>
                  <a:lnTo>
                    <a:pt x="32" y="298"/>
                  </a:lnTo>
                  <a:close/>
                </a:path>
              </a:pathLst>
            </a:custGeom>
            <a:solidFill>
              <a:srgbClr val="FF59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Freeform 60"/>
            <p:cNvSpPr>
              <a:spLocks/>
            </p:cNvSpPr>
            <p:nvPr/>
          </p:nvSpPr>
          <p:spPr bwMode="auto">
            <a:xfrm>
              <a:off x="2487" y="1543"/>
              <a:ext cx="1112" cy="1231"/>
            </a:xfrm>
            <a:custGeom>
              <a:avLst/>
              <a:gdLst>
                <a:gd name="T0" fmla="*/ 392 w 1112"/>
                <a:gd name="T1" fmla="*/ 11 h 1231"/>
                <a:gd name="T2" fmla="*/ 381 w 1112"/>
                <a:gd name="T3" fmla="*/ 33 h 1231"/>
                <a:gd name="T4" fmla="*/ 359 w 1112"/>
                <a:gd name="T5" fmla="*/ 72 h 1231"/>
                <a:gd name="T6" fmla="*/ 334 w 1112"/>
                <a:gd name="T7" fmla="*/ 119 h 1231"/>
                <a:gd name="T8" fmla="*/ 305 w 1112"/>
                <a:gd name="T9" fmla="*/ 175 h 1231"/>
                <a:gd name="T10" fmla="*/ 271 w 1112"/>
                <a:gd name="T11" fmla="*/ 240 h 1231"/>
                <a:gd name="T12" fmla="*/ 235 w 1112"/>
                <a:gd name="T13" fmla="*/ 309 h 1231"/>
                <a:gd name="T14" fmla="*/ 200 w 1112"/>
                <a:gd name="T15" fmla="*/ 386 h 1231"/>
                <a:gd name="T16" fmla="*/ 161 w 1112"/>
                <a:gd name="T17" fmla="*/ 460 h 1231"/>
                <a:gd name="T18" fmla="*/ 126 w 1112"/>
                <a:gd name="T19" fmla="*/ 536 h 1231"/>
                <a:gd name="T20" fmla="*/ 92 w 1112"/>
                <a:gd name="T21" fmla="*/ 612 h 1231"/>
                <a:gd name="T22" fmla="*/ 63 w 1112"/>
                <a:gd name="T23" fmla="*/ 686 h 1231"/>
                <a:gd name="T24" fmla="*/ 36 w 1112"/>
                <a:gd name="T25" fmla="*/ 751 h 1231"/>
                <a:gd name="T26" fmla="*/ 18 w 1112"/>
                <a:gd name="T27" fmla="*/ 812 h 1231"/>
                <a:gd name="T28" fmla="*/ 5 w 1112"/>
                <a:gd name="T29" fmla="*/ 863 h 1231"/>
                <a:gd name="T30" fmla="*/ 0 w 1112"/>
                <a:gd name="T31" fmla="*/ 906 h 1231"/>
                <a:gd name="T32" fmla="*/ 7 w 1112"/>
                <a:gd name="T33" fmla="*/ 942 h 1231"/>
                <a:gd name="T34" fmla="*/ 22 w 1112"/>
                <a:gd name="T35" fmla="*/ 978 h 1231"/>
                <a:gd name="T36" fmla="*/ 49 w 1112"/>
                <a:gd name="T37" fmla="*/ 1014 h 1231"/>
                <a:gd name="T38" fmla="*/ 87 w 1112"/>
                <a:gd name="T39" fmla="*/ 1049 h 1231"/>
                <a:gd name="T40" fmla="*/ 128 w 1112"/>
                <a:gd name="T41" fmla="*/ 1085 h 1231"/>
                <a:gd name="T42" fmla="*/ 177 w 1112"/>
                <a:gd name="T43" fmla="*/ 1117 h 1231"/>
                <a:gd name="T44" fmla="*/ 233 w 1112"/>
                <a:gd name="T45" fmla="*/ 1148 h 1231"/>
                <a:gd name="T46" fmla="*/ 292 w 1112"/>
                <a:gd name="T47" fmla="*/ 1175 h 1231"/>
                <a:gd name="T48" fmla="*/ 350 w 1112"/>
                <a:gd name="T49" fmla="*/ 1195 h 1231"/>
                <a:gd name="T50" fmla="*/ 410 w 1112"/>
                <a:gd name="T51" fmla="*/ 1213 h 1231"/>
                <a:gd name="T52" fmla="*/ 471 w 1112"/>
                <a:gd name="T53" fmla="*/ 1224 h 1231"/>
                <a:gd name="T54" fmla="*/ 529 w 1112"/>
                <a:gd name="T55" fmla="*/ 1231 h 1231"/>
                <a:gd name="T56" fmla="*/ 585 w 1112"/>
                <a:gd name="T57" fmla="*/ 1231 h 1231"/>
                <a:gd name="T58" fmla="*/ 639 w 1112"/>
                <a:gd name="T59" fmla="*/ 1222 h 1231"/>
                <a:gd name="T60" fmla="*/ 684 w 1112"/>
                <a:gd name="T61" fmla="*/ 1206 h 1231"/>
                <a:gd name="T62" fmla="*/ 724 w 1112"/>
                <a:gd name="T63" fmla="*/ 1180 h 1231"/>
                <a:gd name="T64" fmla="*/ 760 w 1112"/>
                <a:gd name="T65" fmla="*/ 1150 h 1231"/>
                <a:gd name="T66" fmla="*/ 800 w 1112"/>
                <a:gd name="T67" fmla="*/ 1121 h 1231"/>
                <a:gd name="T68" fmla="*/ 841 w 1112"/>
                <a:gd name="T69" fmla="*/ 1092 h 1231"/>
                <a:gd name="T70" fmla="*/ 881 w 1112"/>
                <a:gd name="T71" fmla="*/ 1063 h 1231"/>
                <a:gd name="T72" fmla="*/ 919 w 1112"/>
                <a:gd name="T73" fmla="*/ 1034 h 1231"/>
                <a:gd name="T74" fmla="*/ 957 w 1112"/>
                <a:gd name="T75" fmla="*/ 1002 h 1231"/>
                <a:gd name="T76" fmla="*/ 993 w 1112"/>
                <a:gd name="T77" fmla="*/ 969 h 1231"/>
                <a:gd name="T78" fmla="*/ 1027 w 1112"/>
                <a:gd name="T79" fmla="*/ 935 h 1231"/>
                <a:gd name="T80" fmla="*/ 1056 w 1112"/>
                <a:gd name="T81" fmla="*/ 897 h 1231"/>
                <a:gd name="T82" fmla="*/ 1079 w 1112"/>
                <a:gd name="T83" fmla="*/ 854 h 1231"/>
                <a:gd name="T84" fmla="*/ 1096 w 1112"/>
                <a:gd name="T85" fmla="*/ 810 h 1231"/>
                <a:gd name="T86" fmla="*/ 1110 w 1112"/>
                <a:gd name="T87" fmla="*/ 762 h 1231"/>
                <a:gd name="T88" fmla="*/ 1112 w 1112"/>
                <a:gd name="T89" fmla="*/ 709 h 1231"/>
                <a:gd name="T90" fmla="*/ 1110 w 1112"/>
                <a:gd name="T91" fmla="*/ 650 h 1231"/>
                <a:gd name="T92" fmla="*/ 1096 w 1112"/>
                <a:gd name="T93" fmla="*/ 587 h 1231"/>
                <a:gd name="T94" fmla="*/ 1074 w 1112"/>
                <a:gd name="T95" fmla="*/ 520 h 1231"/>
                <a:gd name="T96" fmla="*/ 1045 w 1112"/>
                <a:gd name="T97" fmla="*/ 451 h 1231"/>
                <a:gd name="T98" fmla="*/ 1016 w 1112"/>
                <a:gd name="T99" fmla="*/ 386 h 1231"/>
                <a:gd name="T100" fmla="*/ 984 w 1112"/>
                <a:gd name="T101" fmla="*/ 327 h 1231"/>
                <a:gd name="T102" fmla="*/ 957 w 1112"/>
                <a:gd name="T103" fmla="*/ 273 h 1231"/>
                <a:gd name="T104" fmla="*/ 928 w 1112"/>
                <a:gd name="T105" fmla="*/ 226 h 1231"/>
                <a:gd name="T106" fmla="*/ 899 w 1112"/>
                <a:gd name="T107" fmla="*/ 184 h 1231"/>
                <a:gd name="T108" fmla="*/ 872 w 1112"/>
                <a:gd name="T109" fmla="*/ 146 h 1231"/>
                <a:gd name="T110" fmla="*/ 848 w 1112"/>
                <a:gd name="T111" fmla="*/ 114 h 1231"/>
                <a:gd name="T112" fmla="*/ 823 w 1112"/>
                <a:gd name="T113" fmla="*/ 85 h 1231"/>
                <a:gd name="T114" fmla="*/ 803 w 1112"/>
                <a:gd name="T115" fmla="*/ 60 h 1231"/>
                <a:gd name="T116" fmla="*/ 767 w 1112"/>
                <a:gd name="T117" fmla="*/ 25 h 1231"/>
                <a:gd name="T118" fmla="*/ 744 w 1112"/>
                <a:gd name="T119" fmla="*/ 7 h 12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12"/>
                <a:gd name="T181" fmla="*/ 0 h 1231"/>
                <a:gd name="T182" fmla="*/ 1112 w 1112"/>
                <a:gd name="T183" fmla="*/ 1231 h 123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12" h="1231">
                  <a:moveTo>
                    <a:pt x="735" y="0"/>
                  </a:moveTo>
                  <a:lnTo>
                    <a:pt x="397" y="4"/>
                  </a:lnTo>
                  <a:lnTo>
                    <a:pt x="397" y="7"/>
                  </a:lnTo>
                  <a:lnTo>
                    <a:pt x="392" y="11"/>
                  </a:lnTo>
                  <a:lnTo>
                    <a:pt x="390" y="16"/>
                  </a:lnTo>
                  <a:lnTo>
                    <a:pt x="386" y="20"/>
                  </a:lnTo>
                  <a:lnTo>
                    <a:pt x="383" y="27"/>
                  </a:lnTo>
                  <a:lnTo>
                    <a:pt x="381" y="33"/>
                  </a:lnTo>
                  <a:lnTo>
                    <a:pt x="374" y="42"/>
                  </a:lnTo>
                  <a:lnTo>
                    <a:pt x="370" y="51"/>
                  </a:lnTo>
                  <a:lnTo>
                    <a:pt x="366" y="58"/>
                  </a:lnTo>
                  <a:lnTo>
                    <a:pt x="359" y="72"/>
                  </a:lnTo>
                  <a:lnTo>
                    <a:pt x="354" y="81"/>
                  </a:lnTo>
                  <a:lnTo>
                    <a:pt x="348" y="92"/>
                  </a:lnTo>
                  <a:lnTo>
                    <a:pt x="341" y="105"/>
                  </a:lnTo>
                  <a:lnTo>
                    <a:pt x="334" y="119"/>
                  </a:lnTo>
                  <a:lnTo>
                    <a:pt x="327" y="130"/>
                  </a:lnTo>
                  <a:lnTo>
                    <a:pt x="321" y="146"/>
                  </a:lnTo>
                  <a:lnTo>
                    <a:pt x="312" y="159"/>
                  </a:lnTo>
                  <a:lnTo>
                    <a:pt x="305" y="175"/>
                  </a:lnTo>
                  <a:lnTo>
                    <a:pt x="296" y="190"/>
                  </a:lnTo>
                  <a:lnTo>
                    <a:pt x="287" y="204"/>
                  </a:lnTo>
                  <a:lnTo>
                    <a:pt x="280" y="222"/>
                  </a:lnTo>
                  <a:lnTo>
                    <a:pt x="271" y="240"/>
                  </a:lnTo>
                  <a:lnTo>
                    <a:pt x="262" y="256"/>
                  </a:lnTo>
                  <a:lnTo>
                    <a:pt x="253" y="273"/>
                  </a:lnTo>
                  <a:lnTo>
                    <a:pt x="242" y="291"/>
                  </a:lnTo>
                  <a:lnTo>
                    <a:pt x="235" y="309"/>
                  </a:lnTo>
                  <a:lnTo>
                    <a:pt x="227" y="327"/>
                  </a:lnTo>
                  <a:lnTo>
                    <a:pt x="218" y="347"/>
                  </a:lnTo>
                  <a:lnTo>
                    <a:pt x="206" y="365"/>
                  </a:lnTo>
                  <a:lnTo>
                    <a:pt x="200" y="386"/>
                  </a:lnTo>
                  <a:lnTo>
                    <a:pt x="191" y="404"/>
                  </a:lnTo>
                  <a:lnTo>
                    <a:pt x="179" y="422"/>
                  </a:lnTo>
                  <a:lnTo>
                    <a:pt x="170" y="442"/>
                  </a:lnTo>
                  <a:lnTo>
                    <a:pt x="161" y="460"/>
                  </a:lnTo>
                  <a:lnTo>
                    <a:pt x="153" y="480"/>
                  </a:lnTo>
                  <a:lnTo>
                    <a:pt x="144" y="498"/>
                  </a:lnTo>
                  <a:lnTo>
                    <a:pt x="135" y="518"/>
                  </a:lnTo>
                  <a:lnTo>
                    <a:pt x="126" y="536"/>
                  </a:lnTo>
                  <a:lnTo>
                    <a:pt x="117" y="556"/>
                  </a:lnTo>
                  <a:lnTo>
                    <a:pt x="108" y="574"/>
                  </a:lnTo>
                  <a:lnTo>
                    <a:pt x="99" y="592"/>
                  </a:lnTo>
                  <a:lnTo>
                    <a:pt x="92" y="612"/>
                  </a:lnTo>
                  <a:lnTo>
                    <a:pt x="83" y="630"/>
                  </a:lnTo>
                  <a:lnTo>
                    <a:pt x="76" y="648"/>
                  </a:lnTo>
                  <a:lnTo>
                    <a:pt x="70" y="666"/>
                  </a:lnTo>
                  <a:lnTo>
                    <a:pt x="63" y="686"/>
                  </a:lnTo>
                  <a:lnTo>
                    <a:pt x="56" y="702"/>
                  </a:lnTo>
                  <a:lnTo>
                    <a:pt x="49" y="718"/>
                  </a:lnTo>
                  <a:lnTo>
                    <a:pt x="43" y="735"/>
                  </a:lnTo>
                  <a:lnTo>
                    <a:pt x="36" y="751"/>
                  </a:lnTo>
                  <a:lnTo>
                    <a:pt x="31" y="767"/>
                  </a:lnTo>
                  <a:lnTo>
                    <a:pt x="25" y="783"/>
                  </a:lnTo>
                  <a:lnTo>
                    <a:pt x="20" y="796"/>
                  </a:lnTo>
                  <a:lnTo>
                    <a:pt x="18" y="812"/>
                  </a:lnTo>
                  <a:lnTo>
                    <a:pt x="14" y="825"/>
                  </a:lnTo>
                  <a:lnTo>
                    <a:pt x="9" y="839"/>
                  </a:lnTo>
                  <a:lnTo>
                    <a:pt x="7" y="850"/>
                  </a:lnTo>
                  <a:lnTo>
                    <a:pt x="5" y="863"/>
                  </a:lnTo>
                  <a:lnTo>
                    <a:pt x="2" y="875"/>
                  </a:lnTo>
                  <a:lnTo>
                    <a:pt x="0" y="886"/>
                  </a:lnTo>
                  <a:lnTo>
                    <a:pt x="0" y="895"/>
                  </a:lnTo>
                  <a:lnTo>
                    <a:pt x="0" y="906"/>
                  </a:lnTo>
                  <a:lnTo>
                    <a:pt x="0" y="915"/>
                  </a:lnTo>
                  <a:lnTo>
                    <a:pt x="2" y="922"/>
                  </a:lnTo>
                  <a:lnTo>
                    <a:pt x="2" y="931"/>
                  </a:lnTo>
                  <a:lnTo>
                    <a:pt x="7" y="942"/>
                  </a:lnTo>
                  <a:lnTo>
                    <a:pt x="9" y="949"/>
                  </a:lnTo>
                  <a:lnTo>
                    <a:pt x="14" y="958"/>
                  </a:lnTo>
                  <a:lnTo>
                    <a:pt x="18" y="969"/>
                  </a:lnTo>
                  <a:lnTo>
                    <a:pt x="22" y="978"/>
                  </a:lnTo>
                  <a:lnTo>
                    <a:pt x="29" y="984"/>
                  </a:lnTo>
                  <a:lnTo>
                    <a:pt x="34" y="996"/>
                  </a:lnTo>
                  <a:lnTo>
                    <a:pt x="40" y="1005"/>
                  </a:lnTo>
                  <a:lnTo>
                    <a:pt x="49" y="1014"/>
                  </a:lnTo>
                  <a:lnTo>
                    <a:pt x="58" y="1023"/>
                  </a:lnTo>
                  <a:lnTo>
                    <a:pt x="67" y="1032"/>
                  </a:lnTo>
                  <a:lnTo>
                    <a:pt x="76" y="1041"/>
                  </a:lnTo>
                  <a:lnTo>
                    <a:pt x="87" y="1049"/>
                  </a:lnTo>
                  <a:lnTo>
                    <a:pt x="96" y="1058"/>
                  </a:lnTo>
                  <a:lnTo>
                    <a:pt x="105" y="1067"/>
                  </a:lnTo>
                  <a:lnTo>
                    <a:pt x="117" y="1074"/>
                  </a:lnTo>
                  <a:lnTo>
                    <a:pt x="128" y="1085"/>
                  </a:lnTo>
                  <a:lnTo>
                    <a:pt x="139" y="1092"/>
                  </a:lnTo>
                  <a:lnTo>
                    <a:pt x="153" y="1101"/>
                  </a:lnTo>
                  <a:lnTo>
                    <a:pt x="164" y="1110"/>
                  </a:lnTo>
                  <a:lnTo>
                    <a:pt x="177" y="1117"/>
                  </a:lnTo>
                  <a:lnTo>
                    <a:pt x="191" y="1126"/>
                  </a:lnTo>
                  <a:lnTo>
                    <a:pt x="204" y="1132"/>
                  </a:lnTo>
                  <a:lnTo>
                    <a:pt x="218" y="1139"/>
                  </a:lnTo>
                  <a:lnTo>
                    <a:pt x="233" y="1148"/>
                  </a:lnTo>
                  <a:lnTo>
                    <a:pt x="247" y="1153"/>
                  </a:lnTo>
                  <a:lnTo>
                    <a:pt x="260" y="1162"/>
                  </a:lnTo>
                  <a:lnTo>
                    <a:pt x="276" y="1166"/>
                  </a:lnTo>
                  <a:lnTo>
                    <a:pt x="292" y="1175"/>
                  </a:lnTo>
                  <a:lnTo>
                    <a:pt x="305" y="1180"/>
                  </a:lnTo>
                  <a:lnTo>
                    <a:pt x="321" y="1184"/>
                  </a:lnTo>
                  <a:lnTo>
                    <a:pt x="334" y="1191"/>
                  </a:lnTo>
                  <a:lnTo>
                    <a:pt x="350" y="1195"/>
                  </a:lnTo>
                  <a:lnTo>
                    <a:pt x="363" y="1200"/>
                  </a:lnTo>
                  <a:lnTo>
                    <a:pt x="379" y="1204"/>
                  </a:lnTo>
                  <a:lnTo>
                    <a:pt x="395" y="1209"/>
                  </a:lnTo>
                  <a:lnTo>
                    <a:pt x="410" y="1213"/>
                  </a:lnTo>
                  <a:lnTo>
                    <a:pt x="424" y="1215"/>
                  </a:lnTo>
                  <a:lnTo>
                    <a:pt x="440" y="1218"/>
                  </a:lnTo>
                  <a:lnTo>
                    <a:pt x="455" y="1222"/>
                  </a:lnTo>
                  <a:lnTo>
                    <a:pt x="471" y="1224"/>
                  </a:lnTo>
                  <a:lnTo>
                    <a:pt x="487" y="1227"/>
                  </a:lnTo>
                  <a:lnTo>
                    <a:pt x="500" y="1229"/>
                  </a:lnTo>
                  <a:lnTo>
                    <a:pt x="516" y="1229"/>
                  </a:lnTo>
                  <a:lnTo>
                    <a:pt x="529" y="1231"/>
                  </a:lnTo>
                  <a:lnTo>
                    <a:pt x="543" y="1231"/>
                  </a:lnTo>
                  <a:lnTo>
                    <a:pt x="558" y="1231"/>
                  </a:lnTo>
                  <a:lnTo>
                    <a:pt x="572" y="1231"/>
                  </a:lnTo>
                  <a:lnTo>
                    <a:pt x="585" y="1231"/>
                  </a:lnTo>
                  <a:lnTo>
                    <a:pt x="599" y="1229"/>
                  </a:lnTo>
                  <a:lnTo>
                    <a:pt x="612" y="1227"/>
                  </a:lnTo>
                  <a:lnTo>
                    <a:pt x="626" y="1224"/>
                  </a:lnTo>
                  <a:lnTo>
                    <a:pt x="639" y="1222"/>
                  </a:lnTo>
                  <a:lnTo>
                    <a:pt x="650" y="1218"/>
                  </a:lnTo>
                  <a:lnTo>
                    <a:pt x="661" y="1213"/>
                  </a:lnTo>
                  <a:lnTo>
                    <a:pt x="673" y="1209"/>
                  </a:lnTo>
                  <a:lnTo>
                    <a:pt x="684" y="1206"/>
                  </a:lnTo>
                  <a:lnTo>
                    <a:pt x="695" y="1200"/>
                  </a:lnTo>
                  <a:lnTo>
                    <a:pt x="706" y="1193"/>
                  </a:lnTo>
                  <a:lnTo>
                    <a:pt x="715" y="1186"/>
                  </a:lnTo>
                  <a:lnTo>
                    <a:pt x="724" y="1180"/>
                  </a:lnTo>
                  <a:lnTo>
                    <a:pt x="733" y="1173"/>
                  </a:lnTo>
                  <a:lnTo>
                    <a:pt x="742" y="1166"/>
                  </a:lnTo>
                  <a:lnTo>
                    <a:pt x="751" y="1157"/>
                  </a:lnTo>
                  <a:lnTo>
                    <a:pt x="760" y="1150"/>
                  </a:lnTo>
                  <a:lnTo>
                    <a:pt x="771" y="1141"/>
                  </a:lnTo>
                  <a:lnTo>
                    <a:pt x="780" y="1135"/>
                  </a:lnTo>
                  <a:lnTo>
                    <a:pt x="789" y="1128"/>
                  </a:lnTo>
                  <a:lnTo>
                    <a:pt x="800" y="1121"/>
                  </a:lnTo>
                  <a:lnTo>
                    <a:pt x="809" y="1112"/>
                  </a:lnTo>
                  <a:lnTo>
                    <a:pt x="821" y="1106"/>
                  </a:lnTo>
                  <a:lnTo>
                    <a:pt x="830" y="1099"/>
                  </a:lnTo>
                  <a:lnTo>
                    <a:pt x="841" y="1092"/>
                  </a:lnTo>
                  <a:lnTo>
                    <a:pt x="850" y="1085"/>
                  </a:lnTo>
                  <a:lnTo>
                    <a:pt x="861" y="1076"/>
                  </a:lnTo>
                  <a:lnTo>
                    <a:pt x="870" y="1070"/>
                  </a:lnTo>
                  <a:lnTo>
                    <a:pt x="881" y="1063"/>
                  </a:lnTo>
                  <a:lnTo>
                    <a:pt x="890" y="1056"/>
                  </a:lnTo>
                  <a:lnTo>
                    <a:pt x="901" y="1047"/>
                  </a:lnTo>
                  <a:lnTo>
                    <a:pt x="910" y="1041"/>
                  </a:lnTo>
                  <a:lnTo>
                    <a:pt x="919" y="1034"/>
                  </a:lnTo>
                  <a:lnTo>
                    <a:pt x="931" y="1025"/>
                  </a:lnTo>
                  <a:lnTo>
                    <a:pt x="939" y="1018"/>
                  </a:lnTo>
                  <a:lnTo>
                    <a:pt x="948" y="1009"/>
                  </a:lnTo>
                  <a:lnTo>
                    <a:pt x="957" y="1002"/>
                  </a:lnTo>
                  <a:lnTo>
                    <a:pt x="966" y="993"/>
                  </a:lnTo>
                  <a:lnTo>
                    <a:pt x="975" y="984"/>
                  </a:lnTo>
                  <a:lnTo>
                    <a:pt x="984" y="978"/>
                  </a:lnTo>
                  <a:lnTo>
                    <a:pt x="993" y="969"/>
                  </a:lnTo>
                  <a:lnTo>
                    <a:pt x="1002" y="960"/>
                  </a:lnTo>
                  <a:lnTo>
                    <a:pt x="1011" y="951"/>
                  </a:lnTo>
                  <a:lnTo>
                    <a:pt x="1020" y="942"/>
                  </a:lnTo>
                  <a:lnTo>
                    <a:pt x="1027" y="935"/>
                  </a:lnTo>
                  <a:lnTo>
                    <a:pt x="1034" y="924"/>
                  </a:lnTo>
                  <a:lnTo>
                    <a:pt x="1043" y="915"/>
                  </a:lnTo>
                  <a:lnTo>
                    <a:pt x="1047" y="906"/>
                  </a:lnTo>
                  <a:lnTo>
                    <a:pt x="1056" y="897"/>
                  </a:lnTo>
                  <a:lnTo>
                    <a:pt x="1061" y="886"/>
                  </a:lnTo>
                  <a:lnTo>
                    <a:pt x="1067" y="875"/>
                  </a:lnTo>
                  <a:lnTo>
                    <a:pt x="1074" y="866"/>
                  </a:lnTo>
                  <a:lnTo>
                    <a:pt x="1079" y="854"/>
                  </a:lnTo>
                  <a:lnTo>
                    <a:pt x="1083" y="843"/>
                  </a:lnTo>
                  <a:lnTo>
                    <a:pt x="1087" y="832"/>
                  </a:lnTo>
                  <a:lnTo>
                    <a:pt x="1092" y="821"/>
                  </a:lnTo>
                  <a:lnTo>
                    <a:pt x="1096" y="810"/>
                  </a:lnTo>
                  <a:lnTo>
                    <a:pt x="1099" y="798"/>
                  </a:lnTo>
                  <a:lnTo>
                    <a:pt x="1103" y="787"/>
                  </a:lnTo>
                  <a:lnTo>
                    <a:pt x="1105" y="774"/>
                  </a:lnTo>
                  <a:lnTo>
                    <a:pt x="1110" y="762"/>
                  </a:lnTo>
                  <a:lnTo>
                    <a:pt x="1110" y="749"/>
                  </a:lnTo>
                  <a:lnTo>
                    <a:pt x="1112" y="735"/>
                  </a:lnTo>
                  <a:lnTo>
                    <a:pt x="1112" y="722"/>
                  </a:lnTo>
                  <a:lnTo>
                    <a:pt x="1112" y="709"/>
                  </a:lnTo>
                  <a:lnTo>
                    <a:pt x="1112" y="695"/>
                  </a:lnTo>
                  <a:lnTo>
                    <a:pt x="1112" y="679"/>
                  </a:lnTo>
                  <a:lnTo>
                    <a:pt x="1110" y="666"/>
                  </a:lnTo>
                  <a:lnTo>
                    <a:pt x="1110" y="650"/>
                  </a:lnTo>
                  <a:lnTo>
                    <a:pt x="1105" y="635"/>
                  </a:lnTo>
                  <a:lnTo>
                    <a:pt x="1103" y="619"/>
                  </a:lnTo>
                  <a:lnTo>
                    <a:pt x="1099" y="603"/>
                  </a:lnTo>
                  <a:lnTo>
                    <a:pt x="1096" y="587"/>
                  </a:lnTo>
                  <a:lnTo>
                    <a:pt x="1090" y="572"/>
                  </a:lnTo>
                  <a:lnTo>
                    <a:pt x="1085" y="554"/>
                  </a:lnTo>
                  <a:lnTo>
                    <a:pt x="1081" y="536"/>
                  </a:lnTo>
                  <a:lnTo>
                    <a:pt x="1074" y="520"/>
                  </a:lnTo>
                  <a:lnTo>
                    <a:pt x="1065" y="502"/>
                  </a:lnTo>
                  <a:lnTo>
                    <a:pt x="1058" y="482"/>
                  </a:lnTo>
                  <a:lnTo>
                    <a:pt x="1052" y="466"/>
                  </a:lnTo>
                  <a:lnTo>
                    <a:pt x="1045" y="451"/>
                  </a:lnTo>
                  <a:lnTo>
                    <a:pt x="1036" y="433"/>
                  </a:lnTo>
                  <a:lnTo>
                    <a:pt x="1029" y="415"/>
                  </a:lnTo>
                  <a:lnTo>
                    <a:pt x="1020" y="401"/>
                  </a:lnTo>
                  <a:lnTo>
                    <a:pt x="1016" y="386"/>
                  </a:lnTo>
                  <a:lnTo>
                    <a:pt x="1007" y="370"/>
                  </a:lnTo>
                  <a:lnTo>
                    <a:pt x="1000" y="354"/>
                  </a:lnTo>
                  <a:lnTo>
                    <a:pt x="993" y="341"/>
                  </a:lnTo>
                  <a:lnTo>
                    <a:pt x="984" y="327"/>
                  </a:lnTo>
                  <a:lnTo>
                    <a:pt x="978" y="312"/>
                  </a:lnTo>
                  <a:lnTo>
                    <a:pt x="971" y="298"/>
                  </a:lnTo>
                  <a:lnTo>
                    <a:pt x="964" y="287"/>
                  </a:lnTo>
                  <a:lnTo>
                    <a:pt x="957" y="273"/>
                  </a:lnTo>
                  <a:lnTo>
                    <a:pt x="948" y="260"/>
                  </a:lnTo>
                  <a:lnTo>
                    <a:pt x="942" y="249"/>
                  </a:lnTo>
                  <a:lnTo>
                    <a:pt x="935" y="238"/>
                  </a:lnTo>
                  <a:lnTo>
                    <a:pt x="928" y="226"/>
                  </a:lnTo>
                  <a:lnTo>
                    <a:pt x="919" y="213"/>
                  </a:lnTo>
                  <a:lnTo>
                    <a:pt x="913" y="204"/>
                  </a:lnTo>
                  <a:lnTo>
                    <a:pt x="906" y="193"/>
                  </a:lnTo>
                  <a:lnTo>
                    <a:pt x="899" y="184"/>
                  </a:lnTo>
                  <a:lnTo>
                    <a:pt x="892" y="173"/>
                  </a:lnTo>
                  <a:lnTo>
                    <a:pt x="886" y="164"/>
                  </a:lnTo>
                  <a:lnTo>
                    <a:pt x="879" y="155"/>
                  </a:lnTo>
                  <a:lnTo>
                    <a:pt x="872" y="146"/>
                  </a:lnTo>
                  <a:lnTo>
                    <a:pt x="866" y="137"/>
                  </a:lnTo>
                  <a:lnTo>
                    <a:pt x="861" y="128"/>
                  </a:lnTo>
                  <a:lnTo>
                    <a:pt x="854" y="121"/>
                  </a:lnTo>
                  <a:lnTo>
                    <a:pt x="848" y="114"/>
                  </a:lnTo>
                  <a:lnTo>
                    <a:pt x="841" y="105"/>
                  </a:lnTo>
                  <a:lnTo>
                    <a:pt x="836" y="99"/>
                  </a:lnTo>
                  <a:lnTo>
                    <a:pt x="830" y="92"/>
                  </a:lnTo>
                  <a:lnTo>
                    <a:pt x="823" y="85"/>
                  </a:lnTo>
                  <a:lnTo>
                    <a:pt x="816" y="78"/>
                  </a:lnTo>
                  <a:lnTo>
                    <a:pt x="812" y="72"/>
                  </a:lnTo>
                  <a:lnTo>
                    <a:pt x="807" y="65"/>
                  </a:lnTo>
                  <a:lnTo>
                    <a:pt x="803" y="60"/>
                  </a:lnTo>
                  <a:lnTo>
                    <a:pt x="792" y="49"/>
                  </a:lnTo>
                  <a:lnTo>
                    <a:pt x="783" y="40"/>
                  </a:lnTo>
                  <a:lnTo>
                    <a:pt x="774" y="31"/>
                  </a:lnTo>
                  <a:lnTo>
                    <a:pt x="767" y="25"/>
                  </a:lnTo>
                  <a:lnTo>
                    <a:pt x="760" y="18"/>
                  </a:lnTo>
                  <a:lnTo>
                    <a:pt x="753" y="13"/>
                  </a:lnTo>
                  <a:lnTo>
                    <a:pt x="749" y="9"/>
                  </a:lnTo>
                  <a:lnTo>
                    <a:pt x="744" y="7"/>
                  </a:lnTo>
                  <a:lnTo>
                    <a:pt x="738" y="0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8A7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Freeform 61"/>
            <p:cNvSpPr>
              <a:spLocks/>
            </p:cNvSpPr>
            <p:nvPr/>
          </p:nvSpPr>
          <p:spPr bwMode="auto">
            <a:xfrm>
              <a:off x="2146" y="731"/>
              <a:ext cx="520" cy="399"/>
            </a:xfrm>
            <a:custGeom>
              <a:avLst/>
              <a:gdLst>
                <a:gd name="T0" fmla="*/ 350 w 520"/>
                <a:gd name="T1" fmla="*/ 336 h 399"/>
                <a:gd name="T2" fmla="*/ 520 w 520"/>
                <a:gd name="T3" fmla="*/ 105 h 399"/>
                <a:gd name="T4" fmla="*/ 350 w 520"/>
                <a:gd name="T5" fmla="*/ 146 h 399"/>
                <a:gd name="T6" fmla="*/ 272 w 520"/>
                <a:gd name="T7" fmla="*/ 0 h 399"/>
                <a:gd name="T8" fmla="*/ 195 w 520"/>
                <a:gd name="T9" fmla="*/ 139 h 399"/>
                <a:gd name="T10" fmla="*/ 0 w 520"/>
                <a:gd name="T11" fmla="*/ 58 h 399"/>
                <a:gd name="T12" fmla="*/ 63 w 520"/>
                <a:gd name="T13" fmla="*/ 354 h 399"/>
                <a:gd name="T14" fmla="*/ 65 w 520"/>
                <a:gd name="T15" fmla="*/ 354 h 399"/>
                <a:gd name="T16" fmla="*/ 68 w 520"/>
                <a:gd name="T17" fmla="*/ 357 h 399"/>
                <a:gd name="T18" fmla="*/ 74 w 520"/>
                <a:gd name="T19" fmla="*/ 359 h 399"/>
                <a:gd name="T20" fmla="*/ 83 w 520"/>
                <a:gd name="T21" fmla="*/ 366 h 399"/>
                <a:gd name="T22" fmla="*/ 88 w 520"/>
                <a:gd name="T23" fmla="*/ 368 h 399"/>
                <a:gd name="T24" fmla="*/ 92 w 520"/>
                <a:gd name="T25" fmla="*/ 370 h 399"/>
                <a:gd name="T26" fmla="*/ 99 w 520"/>
                <a:gd name="T27" fmla="*/ 370 h 399"/>
                <a:gd name="T28" fmla="*/ 106 w 520"/>
                <a:gd name="T29" fmla="*/ 375 h 399"/>
                <a:gd name="T30" fmla="*/ 112 w 520"/>
                <a:gd name="T31" fmla="*/ 377 h 399"/>
                <a:gd name="T32" fmla="*/ 119 w 520"/>
                <a:gd name="T33" fmla="*/ 379 h 399"/>
                <a:gd name="T34" fmla="*/ 126 w 520"/>
                <a:gd name="T35" fmla="*/ 383 h 399"/>
                <a:gd name="T36" fmla="*/ 135 w 520"/>
                <a:gd name="T37" fmla="*/ 386 h 399"/>
                <a:gd name="T38" fmla="*/ 142 w 520"/>
                <a:gd name="T39" fmla="*/ 386 h 399"/>
                <a:gd name="T40" fmla="*/ 150 w 520"/>
                <a:gd name="T41" fmla="*/ 390 h 399"/>
                <a:gd name="T42" fmla="*/ 157 w 520"/>
                <a:gd name="T43" fmla="*/ 390 h 399"/>
                <a:gd name="T44" fmla="*/ 166 w 520"/>
                <a:gd name="T45" fmla="*/ 395 h 399"/>
                <a:gd name="T46" fmla="*/ 175 w 520"/>
                <a:gd name="T47" fmla="*/ 395 h 399"/>
                <a:gd name="T48" fmla="*/ 182 w 520"/>
                <a:gd name="T49" fmla="*/ 397 h 399"/>
                <a:gd name="T50" fmla="*/ 193 w 520"/>
                <a:gd name="T51" fmla="*/ 397 h 399"/>
                <a:gd name="T52" fmla="*/ 202 w 520"/>
                <a:gd name="T53" fmla="*/ 399 h 399"/>
                <a:gd name="T54" fmla="*/ 209 w 520"/>
                <a:gd name="T55" fmla="*/ 397 h 399"/>
                <a:gd name="T56" fmla="*/ 220 w 520"/>
                <a:gd name="T57" fmla="*/ 397 h 399"/>
                <a:gd name="T58" fmla="*/ 227 w 520"/>
                <a:gd name="T59" fmla="*/ 397 h 399"/>
                <a:gd name="T60" fmla="*/ 236 w 520"/>
                <a:gd name="T61" fmla="*/ 397 h 399"/>
                <a:gd name="T62" fmla="*/ 245 w 520"/>
                <a:gd name="T63" fmla="*/ 395 h 399"/>
                <a:gd name="T64" fmla="*/ 254 w 520"/>
                <a:gd name="T65" fmla="*/ 395 h 399"/>
                <a:gd name="T66" fmla="*/ 263 w 520"/>
                <a:gd name="T67" fmla="*/ 390 h 399"/>
                <a:gd name="T68" fmla="*/ 272 w 520"/>
                <a:gd name="T69" fmla="*/ 388 h 399"/>
                <a:gd name="T70" fmla="*/ 278 w 520"/>
                <a:gd name="T71" fmla="*/ 383 h 399"/>
                <a:gd name="T72" fmla="*/ 285 w 520"/>
                <a:gd name="T73" fmla="*/ 381 h 399"/>
                <a:gd name="T74" fmla="*/ 292 w 520"/>
                <a:gd name="T75" fmla="*/ 377 h 399"/>
                <a:gd name="T76" fmla="*/ 298 w 520"/>
                <a:gd name="T77" fmla="*/ 375 h 399"/>
                <a:gd name="T78" fmla="*/ 305 w 520"/>
                <a:gd name="T79" fmla="*/ 370 h 399"/>
                <a:gd name="T80" fmla="*/ 310 w 520"/>
                <a:gd name="T81" fmla="*/ 368 h 399"/>
                <a:gd name="T82" fmla="*/ 316 w 520"/>
                <a:gd name="T83" fmla="*/ 366 h 399"/>
                <a:gd name="T84" fmla="*/ 321 w 520"/>
                <a:gd name="T85" fmla="*/ 363 h 399"/>
                <a:gd name="T86" fmla="*/ 328 w 520"/>
                <a:gd name="T87" fmla="*/ 359 h 399"/>
                <a:gd name="T88" fmla="*/ 334 w 520"/>
                <a:gd name="T89" fmla="*/ 354 h 399"/>
                <a:gd name="T90" fmla="*/ 339 w 520"/>
                <a:gd name="T91" fmla="*/ 352 h 399"/>
                <a:gd name="T92" fmla="*/ 343 w 520"/>
                <a:gd name="T93" fmla="*/ 348 h 399"/>
                <a:gd name="T94" fmla="*/ 348 w 520"/>
                <a:gd name="T95" fmla="*/ 343 h 399"/>
                <a:gd name="T96" fmla="*/ 350 w 520"/>
                <a:gd name="T97" fmla="*/ 339 h 399"/>
                <a:gd name="T98" fmla="*/ 350 w 520"/>
                <a:gd name="T99" fmla="*/ 336 h 399"/>
                <a:gd name="T100" fmla="*/ 350 w 520"/>
                <a:gd name="T101" fmla="*/ 336 h 3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20"/>
                <a:gd name="T154" fmla="*/ 0 h 399"/>
                <a:gd name="T155" fmla="*/ 520 w 520"/>
                <a:gd name="T156" fmla="*/ 399 h 39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20" h="399">
                  <a:moveTo>
                    <a:pt x="350" y="336"/>
                  </a:moveTo>
                  <a:lnTo>
                    <a:pt x="520" y="105"/>
                  </a:lnTo>
                  <a:lnTo>
                    <a:pt x="350" y="146"/>
                  </a:lnTo>
                  <a:lnTo>
                    <a:pt x="272" y="0"/>
                  </a:lnTo>
                  <a:lnTo>
                    <a:pt x="195" y="139"/>
                  </a:lnTo>
                  <a:lnTo>
                    <a:pt x="0" y="58"/>
                  </a:lnTo>
                  <a:lnTo>
                    <a:pt x="63" y="354"/>
                  </a:lnTo>
                  <a:lnTo>
                    <a:pt x="65" y="354"/>
                  </a:lnTo>
                  <a:lnTo>
                    <a:pt x="68" y="357"/>
                  </a:lnTo>
                  <a:lnTo>
                    <a:pt x="74" y="359"/>
                  </a:lnTo>
                  <a:lnTo>
                    <a:pt x="83" y="366"/>
                  </a:lnTo>
                  <a:lnTo>
                    <a:pt x="88" y="368"/>
                  </a:lnTo>
                  <a:lnTo>
                    <a:pt x="92" y="370"/>
                  </a:lnTo>
                  <a:lnTo>
                    <a:pt x="99" y="370"/>
                  </a:lnTo>
                  <a:lnTo>
                    <a:pt x="106" y="375"/>
                  </a:lnTo>
                  <a:lnTo>
                    <a:pt x="112" y="377"/>
                  </a:lnTo>
                  <a:lnTo>
                    <a:pt x="119" y="379"/>
                  </a:lnTo>
                  <a:lnTo>
                    <a:pt x="126" y="383"/>
                  </a:lnTo>
                  <a:lnTo>
                    <a:pt x="135" y="386"/>
                  </a:lnTo>
                  <a:lnTo>
                    <a:pt x="142" y="386"/>
                  </a:lnTo>
                  <a:lnTo>
                    <a:pt x="150" y="390"/>
                  </a:lnTo>
                  <a:lnTo>
                    <a:pt x="157" y="390"/>
                  </a:lnTo>
                  <a:lnTo>
                    <a:pt x="166" y="395"/>
                  </a:lnTo>
                  <a:lnTo>
                    <a:pt x="175" y="395"/>
                  </a:lnTo>
                  <a:lnTo>
                    <a:pt x="182" y="397"/>
                  </a:lnTo>
                  <a:lnTo>
                    <a:pt x="193" y="397"/>
                  </a:lnTo>
                  <a:lnTo>
                    <a:pt x="202" y="399"/>
                  </a:lnTo>
                  <a:lnTo>
                    <a:pt x="209" y="397"/>
                  </a:lnTo>
                  <a:lnTo>
                    <a:pt x="220" y="397"/>
                  </a:lnTo>
                  <a:lnTo>
                    <a:pt x="227" y="397"/>
                  </a:lnTo>
                  <a:lnTo>
                    <a:pt x="236" y="397"/>
                  </a:lnTo>
                  <a:lnTo>
                    <a:pt x="245" y="395"/>
                  </a:lnTo>
                  <a:lnTo>
                    <a:pt x="254" y="395"/>
                  </a:lnTo>
                  <a:lnTo>
                    <a:pt x="263" y="390"/>
                  </a:lnTo>
                  <a:lnTo>
                    <a:pt x="272" y="388"/>
                  </a:lnTo>
                  <a:lnTo>
                    <a:pt x="278" y="383"/>
                  </a:lnTo>
                  <a:lnTo>
                    <a:pt x="285" y="381"/>
                  </a:lnTo>
                  <a:lnTo>
                    <a:pt x="292" y="377"/>
                  </a:lnTo>
                  <a:lnTo>
                    <a:pt x="298" y="375"/>
                  </a:lnTo>
                  <a:lnTo>
                    <a:pt x="305" y="370"/>
                  </a:lnTo>
                  <a:lnTo>
                    <a:pt x="310" y="368"/>
                  </a:lnTo>
                  <a:lnTo>
                    <a:pt x="316" y="366"/>
                  </a:lnTo>
                  <a:lnTo>
                    <a:pt x="321" y="363"/>
                  </a:lnTo>
                  <a:lnTo>
                    <a:pt x="328" y="359"/>
                  </a:lnTo>
                  <a:lnTo>
                    <a:pt x="334" y="354"/>
                  </a:lnTo>
                  <a:lnTo>
                    <a:pt x="339" y="352"/>
                  </a:lnTo>
                  <a:lnTo>
                    <a:pt x="343" y="348"/>
                  </a:lnTo>
                  <a:lnTo>
                    <a:pt x="348" y="343"/>
                  </a:lnTo>
                  <a:lnTo>
                    <a:pt x="350" y="339"/>
                  </a:lnTo>
                  <a:lnTo>
                    <a:pt x="350" y="336"/>
                  </a:lnTo>
                  <a:close/>
                </a:path>
              </a:pathLst>
            </a:custGeom>
            <a:solidFill>
              <a:srgbClr val="FF45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62"/>
            <p:cNvSpPr>
              <a:spLocks/>
            </p:cNvSpPr>
            <p:nvPr/>
          </p:nvSpPr>
          <p:spPr bwMode="auto">
            <a:xfrm>
              <a:off x="2303" y="1879"/>
              <a:ext cx="310" cy="276"/>
            </a:xfrm>
            <a:custGeom>
              <a:avLst/>
              <a:gdLst>
                <a:gd name="T0" fmla="*/ 265 w 310"/>
                <a:gd name="T1" fmla="*/ 189 h 276"/>
                <a:gd name="T2" fmla="*/ 274 w 310"/>
                <a:gd name="T3" fmla="*/ 168 h 276"/>
                <a:gd name="T4" fmla="*/ 285 w 310"/>
                <a:gd name="T5" fmla="*/ 151 h 276"/>
                <a:gd name="T6" fmla="*/ 294 w 310"/>
                <a:gd name="T7" fmla="*/ 133 h 276"/>
                <a:gd name="T8" fmla="*/ 310 w 310"/>
                <a:gd name="T9" fmla="*/ 108 h 276"/>
                <a:gd name="T10" fmla="*/ 287 w 310"/>
                <a:gd name="T11" fmla="*/ 99 h 276"/>
                <a:gd name="T12" fmla="*/ 267 w 310"/>
                <a:gd name="T13" fmla="*/ 97 h 276"/>
                <a:gd name="T14" fmla="*/ 245 w 310"/>
                <a:gd name="T15" fmla="*/ 99 h 276"/>
                <a:gd name="T16" fmla="*/ 218 w 310"/>
                <a:gd name="T17" fmla="*/ 112 h 276"/>
                <a:gd name="T18" fmla="*/ 189 w 310"/>
                <a:gd name="T19" fmla="*/ 133 h 276"/>
                <a:gd name="T20" fmla="*/ 171 w 310"/>
                <a:gd name="T21" fmla="*/ 148 h 276"/>
                <a:gd name="T22" fmla="*/ 146 w 310"/>
                <a:gd name="T23" fmla="*/ 164 h 276"/>
                <a:gd name="T24" fmla="*/ 130 w 310"/>
                <a:gd name="T25" fmla="*/ 173 h 276"/>
                <a:gd name="T26" fmla="*/ 112 w 310"/>
                <a:gd name="T27" fmla="*/ 171 h 276"/>
                <a:gd name="T28" fmla="*/ 94 w 310"/>
                <a:gd name="T29" fmla="*/ 155 h 276"/>
                <a:gd name="T30" fmla="*/ 92 w 310"/>
                <a:gd name="T31" fmla="*/ 135 h 276"/>
                <a:gd name="T32" fmla="*/ 103 w 310"/>
                <a:gd name="T33" fmla="*/ 117 h 276"/>
                <a:gd name="T34" fmla="*/ 121 w 310"/>
                <a:gd name="T35" fmla="*/ 94 h 276"/>
                <a:gd name="T36" fmla="*/ 150 w 310"/>
                <a:gd name="T37" fmla="*/ 79 h 276"/>
                <a:gd name="T38" fmla="*/ 166 w 310"/>
                <a:gd name="T39" fmla="*/ 72 h 276"/>
                <a:gd name="T40" fmla="*/ 124 w 310"/>
                <a:gd name="T41" fmla="*/ 0 h 276"/>
                <a:gd name="T42" fmla="*/ 106 w 310"/>
                <a:gd name="T43" fmla="*/ 11 h 276"/>
                <a:gd name="T44" fmla="*/ 88 w 310"/>
                <a:gd name="T45" fmla="*/ 18 h 276"/>
                <a:gd name="T46" fmla="*/ 65 w 310"/>
                <a:gd name="T47" fmla="*/ 36 h 276"/>
                <a:gd name="T48" fmla="*/ 18 w 310"/>
                <a:gd name="T49" fmla="*/ 34 h 276"/>
                <a:gd name="T50" fmla="*/ 27 w 310"/>
                <a:gd name="T51" fmla="*/ 90 h 276"/>
                <a:gd name="T52" fmla="*/ 18 w 310"/>
                <a:gd name="T53" fmla="*/ 108 h 276"/>
                <a:gd name="T54" fmla="*/ 11 w 310"/>
                <a:gd name="T55" fmla="*/ 126 h 276"/>
                <a:gd name="T56" fmla="*/ 7 w 310"/>
                <a:gd name="T57" fmla="*/ 144 h 276"/>
                <a:gd name="T58" fmla="*/ 7 w 310"/>
                <a:gd name="T59" fmla="*/ 162 h 276"/>
                <a:gd name="T60" fmla="*/ 9 w 310"/>
                <a:gd name="T61" fmla="*/ 180 h 276"/>
                <a:gd name="T62" fmla="*/ 18 w 310"/>
                <a:gd name="T63" fmla="*/ 211 h 276"/>
                <a:gd name="T64" fmla="*/ 38 w 310"/>
                <a:gd name="T65" fmla="*/ 240 h 276"/>
                <a:gd name="T66" fmla="*/ 67 w 310"/>
                <a:gd name="T67" fmla="*/ 263 h 276"/>
                <a:gd name="T68" fmla="*/ 94 w 310"/>
                <a:gd name="T69" fmla="*/ 274 h 276"/>
                <a:gd name="T70" fmla="*/ 119 w 310"/>
                <a:gd name="T71" fmla="*/ 276 h 276"/>
                <a:gd name="T72" fmla="*/ 146 w 310"/>
                <a:gd name="T73" fmla="*/ 269 h 276"/>
                <a:gd name="T74" fmla="*/ 175 w 310"/>
                <a:gd name="T75" fmla="*/ 254 h 276"/>
                <a:gd name="T76" fmla="*/ 198 w 310"/>
                <a:gd name="T77" fmla="*/ 240 h 276"/>
                <a:gd name="T78" fmla="*/ 215 w 310"/>
                <a:gd name="T79" fmla="*/ 225 h 276"/>
                <a:gd name="T80" fmla="*/ 233 w 310"/>
                <a:gd name="T81" fmla="*/ 211 h 276"/>
                <a:gd name="T82" fmla="*/ 254 w 310"/>
                <a:gd name="T83" fmla="*/ 202 h 2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0"/>
                <a:gd name="T127" fmla="*/ 0 h 276"/>
                <a:gd name="T128" fmla="*/ 310 w 310"/>
                <a:gd name="T129" fmla="*/ 276 h 2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0" h="276">
                  <a:moveTo>
                    <a:pt x="258" y="202"/>
                  </a:moveTo>
                  <a:lnTo>
                    <a:pt x="263" y="195"/>
                  </a:lnTo>
                  <a:lnTo>
                    <a:pt x="265" y="189"/>
                  </a:lnTo>
                  <a:lnTo>
                    <a:pt x="269" y="182"/>
                  </a:lnTo>
                  <a:lnTo>
                    <a:pt x="271" y="175"/>
                  </a:lnTo>
                  <a:lnTo>
                    <a:pt x="274" y="168"/>
                  </a:lnTo>
                  <a:lnTo>
                    <a:pt x="278" y="162"/>
                  </a:lnTo>
                  <a:lnTo>
                    <a:pt x="280" y="157"/>
                  </a:lnTo>
                  <a:lnTo>
                    <a:pt x="285" y="151"/>
                  </a:lnTo>
                  <a:lnTo>
                    <a:pt x="287" y="144"/>
                  </a:lnTo>
                  <a:lnTo>
                    <a:pt x="289" y="139"/>
                  </a:lnTo>
                  <a:lnTo>
                    <a:pt x="294" y="133"/>
                  </a:lnTo>
                  <a:lnTo>
                    <a:pt x="296" y="128"/>
                  </a:lnTo>
                  <a:lnTo>
                    <a:pt x="303" y="117"/>
                  </a:lnTo>
                  <a:lnTo>
                    <a:pt x="310" y="108"/>
                  </a:lnTo>
                  <a:lnTo>
                    <a:pt x="301" y="106"/>
                  </a:lnTo>
                  <a:lnTo>
                    <a:pt x="294" y="101"/>
                  </a:lnTo>
                  <a:lnTo>
                    <a:pt x="287" y="99"/>
                  </a:lnTo>
                  <a:lnTo>
                    <a:pt x="280" y="99"/>
                  </a:lnTo>
                  <a:lnTo>
                    <a:pt x="274" y="97"/>
                  </a:lnTo>
                  <a:lnTo>
                    <a:pt x="267" y="97"/>
                  </a:lnTo>
                  <a:lnTo>
                    <a:pt x="258" y="97"/>
                  </a:lnTo>
                  <a:lnTo>
                    <a:pt x="251" y="99"/>
                  </a:lnTo>
                  <a:lnTo>
                    <a:pt x="245" y="99"/>
                  </a:lnTo>
                  <a:lnTo>
                    <a:pt x="236" y="103"/>
                  </a:lnTo>
                  <a:lnTo>
                    <a:pt x="227" y="106"/>
                  </a:lnTo>
                  <a:lnTo>
                    <a:pt x="218" y="112"/>
                  </a:lnTo>
                  <a:lnTo>
                    <a:pt x="206" y="119"/>
                  </a:lnTo>
                  <a:lnTo>
                    <a:pt x="195" y="128"/>
                  </a:lnTo>
                  <a:lnTo>
                    <a:pt x="189" y="133"/>
                  </a:lnTo>
                  <a:lnTo>
                    <a:pt x="182" y="137"/>
                  </a:lnTo>
                  <a:lnTo>
                    <a:pt x="177" y="142"/>
                  </a:lnTo>
                  <a:lnTo>
                    <a:pt x="171" y="148"/>
                  </a:lnTo>
                  <a:lnTo>
                    <a:pt x="162" y="153"/>
                  </a:lnTo>
                  <a:lnTo>
                    <a:pt x="153" y="160"/>
                  </a:lnTo>
                  <a:lnTo>
                    <a:pt x="146" y="164"/>
                  </a:lnTo>
                  <a:lnTo>
                    <a:pt x="141" y="166"/>
                  </a:lnTo>
                  <a:lnTo>
                    <a:pt x="137" y="171"/>
                  </a:lnTo>
                  <a:lnTo>
                    <a:pt x="130" y="173"/>
                  </a:lnTo>
                  <a:lnTo>
                    <a:pt x="124" y="173"/>
                  </a:lnTo>
                  <a:lnTo>
                    <a:pt x="117" y="173"/>
                  </a:lnTo>
                  <a:lnTo>
                    <a:pt x="112" y="171"/>
                  </a:lnTo>
                  <a:lnTo>
                    <a:pt x="106" y="168"/>
                  </a:lnTo>
                  <a:lnTo>
                    <a:pt x="99" y="162"/>
                  </a:lnTo>
                  <a:lnTo>
                    <a:pt x="94" y="155"/>
                  </a:lnTo>
                  <a:lnTo>
                    <a:pt x="90" y="148"/>
                  </a:lnTo>
                  <a:lnTo>
                    <a:pt x="92" y="142"/>
                  </a:lnTo>
                  <a:lnTo>
                    <a:pt x="92" y="135"/>
                  </a:lnTo>
                  <a:lnTo>
                    <a:pt x="94" y="128"/>
                  </a:lnTo>
                  <a:lnTo>
                    <a:pt x="99" y="121"/>
                  </a:lnTo>
                  <a:lnTo>
                    <a:pt x="103" y="117"/>
                  </a:lnTo>
                  <a:lnTo>
                    <a:pt x="108" y="106"/>
                  </a:lnTo>
                  <a:lnTo>
                    <a:pt x="115" y="101"/>
                  </a:lnTo>
                  <a:lnTo>
                    <a:pt x="121" y="94"/>
                  </a:lnTo>
                  <a:lnTo>
                    <a:pt x="130" y="90"/>
                  </a:lnTo>
                  <a:lnTo>
                    <a:pt x="141" y="83"/>
                  </a:lnTo>
                  <a:lnTo>
                    <a:pt x="150" y="79"/>
                  </a:lnTo>
                  <a:lnTo>
                    <a:pt x="153" y="77"/>
                  </a:lnTo>
                  <a:lnTo>
                    <a:pt x="159" y="74"/>
                  </a:lnTo>
                  <a:lnTo>
                    <a:pt x="166" y="72"/>
                  </a:lnTo>
                  <a:lnTo>
                    <a:pt x="171" y="72"/>
                  </a:lnTo>
                  <a:lnTo>
                    <a:pt x="130" y="0"/>
                  </a:lnTo>
                  <a:lnTo>
                    <a:pt x="124" y="0"/>
                  </a:lnTo>
                  <a:lnTo>
                    <a:pt x="117" y="5"/>
                  </a:lnTo>
                  <a:lnTo>
                    <a:pt x="110" y="7"/>
                  </a:lnTo>
                  <a:lnTo>
                    <a:pt x="106" y="11"/>
                  </a:lnTo>
                  <a:lnTo>
                    <a:pt x="99" y="11"/>
                  </a:lnTo>
                  <a:lnTo>
                    <a:pt x="92" y="16"/>
                  </a:lnTo>
                  <a:lnTo>
                    <a:pt x="88" y="18"/>
                  </a:lnTo>
                  <a:lnTo>
                    <a:pt x="83" y="23"/>
                  </a:lnTo>
                  <a:lnTo>
                    <a:pt x="74" y="27"/>
                  </a:lnTo>
                  <a:lnTo>
                    <a:pt x="65" y="36"/>
                  </a:lnTo>
                  <a:lnTo>
                    <a:pt x="56" y="45"/>
                  </a:lnTo>
                  <a:lnTo>
                    <a:pt x="50" y="54"/>
                  </a:lnTo>
                  <a:lnTo>
                    <a:pt x="18" y="34"/>
                  </a:lnTo>
                  <a:lnTo>
                    <a:pt x="0" y="63"/>
                  </a:lnTo>
                  <a:lnTo>
                    <a:pt x="32" y="83"/>
                  </a:lnTo>
                  <a:lnTo>
                    <a:pt x="27" y="90"/>
                  </a:lnTo>
                  <a:lnTo>
                    <a:pt x="25" y="94"/>
                  </a:lnTo>
                  <a:lnTo>
                    <a:pt x="20" y="101"/>
                  </a:lnTo>
                  <a:lnTo>
                    <a:pt x="18" y="108"/>
                  </a:lnTo>
                  <a:lnTo>
                    <a:pt x="14" y="115"/>
                  </a:lnTo>
                  <a:lnTo>
                    <a:pt x="14" y="119"/>
                  </a:lnTo>
                  <a:lnTo>
                    <a:pt x="11" y="126"/>
                  </a:lnTo>
                  <a:lnTo>
                    <a:pt x="11" y="133"/>
                  </a:lnTo>
                  <a:lnTo>
                    <a:pt x="9" y="137"/>
                  </a:lnTo>
                  <a:lnTo>
                    <a:pt x="7" y="144"/>
                  </a:lnTo>
                  <a:lnTo>
                    <a:pt x="7" y="151"/>
                  </a:lnTo>
                  <a:lnTo>
                    <a:pt x="7" y="157"/>
                  </a:lnTo>
                  <a:lnTo>
                    <a:pt x="7" y="162"/>
                  </a:lnTo>
                  <a:lnTo>
                    <a:pt x="7" y="168"/>
                  </a:lnTo>
                  <a:lnTo>
                    <a:pt x="7" y="173"/>
                  </a:lnTo>
                  <a:lnTo>
                    <a:pt x="9" y="180"/>
                  </a:lnTo>
                  <a:lnTo>
                    <a:pt x="11" y="191"/>
                  </a:lnTo>
                  <a:lnTo>
                    <a:pt x="14" y="202"/>
                  </a:lnTo>
                  <a:lnTo>
                    <a:pt x="18" y="211"/>
                  </a:lnTo>
                  <a:lnTo>
                    <a:pt x="25" y="222"/>
                  </a:lnTo>
                  <a:lnTo>
                    <a:pt x="32" y="231"/>
                  </a:lnTo>
                  <a:lnTo>
                    <a:pt x="38" y="240"/>
                  </a:lnTo>
                  <a:lnTo>
                    <a:pt x="47" y="249"/>
                  </a:lnTo>
                  <a:lnTo>
                    <a:pt x="58" y="256"/>
                  </a:lnTo>
                  <a:lnTo>
                    <a:pt x="67" y="263"/>
                  </a:lnTo>
                  <a:lnTo>
                    <a:pt x="76" y="267"/>
                  </a:lnTo>
                  <a:lnTo>
                    <a:pt x="85" y="269"/>
                  </a:lnTo>
                  <a:lnTo>
                    <a:pt x="94" y="274"/>
                  </a:lnTo>
                  <a:lnTo>
                    <a:pt x="103" y="276"/>
                  </a:lnTo>
                  <a:lnTo>
                    <a:pt x="110" y="276"/>
                  </a:lnTo>
                  <a:lnTo>
                    <a:pt x="119" y="276"/>
                  </a:lnTo>
                  <a:lnTo>
                    <a:pt x="128" y="276"/>
                  </a:lnTo>
                  <a:lnTo>
                    <a:pt x="137" y="274"/>
                  </a:lnTo>
                  <a:lnTo>
                    <a:pt x="146" y="269"/>
                  </a:lnTo>
                  <a:lnTo>
                    <a:pt x="155" y="265"/>
                  </a:lnTo>
                  <a:lnTo>
                    <a:pt x="166" y="263"/>
                  </a:lnTo>
                  <a:lnTo>
                    <a:pt x="175" y="254"/>
                  </a:lnTo>
                  <a:lnTo>
                    <a:pt x="186" y="249"/>
                  </a:lnTo>
                  <a:lnTo>
                    <a:pt x="193" y="245"/>
                  </a:lnTo>
                  <a:lnTo>
                    <a:pt x="198" y="240"/>
                  </a:lnTo>
                  <a:lnTo>
                    <a:pt x="204" y="236"/>
                  </a:lnTo>
                  <a:lnTo>
                    <a:pt x="209" y="231"/>
                  </a:lnTo>
                  <a:lnTo>
                    <a:pt x="215" y="225"/>
                  </a:lnTo>
                  <a:lnTo>
                    <a:pt x="222" y="220"/>
                  </a:lnTo>
                  <a:lnTo>
                    <a:pt x="229" y="216"/>
                  </a:lnTo>
                  <a:lnTo>
                    <a:pt x="233" y="211"/>
                  </a:lnTo>
                  <a:lnTo>
                    <a:pt x="240" y="209"/>
                  </a:lnTo>
                  <a:lnTo>
                    <a:pt x="247" y="204"/>
                  </a:lnTo>
                  <a:lnTo>
                    <a:pt x="254" y="202"/>
                  </a:lnTo>
                  <a:lnTo>
                    <a:pt x="258" y="2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Freeform 63"/>
            <p:cNvSpPr>
              <a:spLocks/>
            </p:cNvSpPr>
            <p:nvPr/>
          </p:nvSpPr>
          <p:spPr bwMode="auto">
            <a:xfrm>
              <a:off x="1476" y="993"/>
              <a:ext cx="605" cy="806"/>
            </a:xfrm>
            <a:custGeom>
              <a:avLst/>
              <a:gdLst>
                <a:gd name="T0" fmla="*/ 403 w 605"/>
                <a:gd name="T1" fmla="*/ 30 h 806"/>
                <a:gd name="T2" fmla="*/ 359 w 605"/>
                <a:gd name="T3" fmla="*/ 0 h 806"/>
                <a:gd name="T4" fmla="*/ 0 w 605"/>
                <a:gd name="T5" fmla="*/ 115 h 806"/>
                <a:gd name="T6" fmla="*/ 146 w 605"/>
                <a:gd name="T7" fmla="*/ 806 h 806"/>
                <a:gd name="T8" fmla="*/ 605 w 605"/>
                <a:gd name="T9" fmla="*/ 743 h 806"/>
                <a:gd name="T10" fmla="*/ 551 w 605"/>
                <a:gd name="T11" fmla="*/ 689 h 806"/>
                <a:gd name="T12" fmla="*/ 188 w 605"/>
                <a:gd name="T13" fmla="*/ 743 h 806"/>
                <a:gd name="T14" fmla="*/ 67 w 605"/>
                <a:gd name="T15" fmla="*/ 153 h 806"/>
                <a:gd name="T16" fmla="*/ 359 w 605"/>
                <a:gd name="T17" fmla="*/ 65 h 806"/>
                <a:gd name="T18" fmla="*/ 403 w 605"/>
                <a:gd name="T19" fmla="*/ 30 h 806"/>
                <a:gd name="T20" fmla="*/ 403 w 605"/>
                <a:gd name="T21" fmla="*/ 30 h 8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5"/>
                <a:gd name="T34" fmla="*/ 0 h 806"/>
                <a:gd name="T35" fmla="*/ 605 w 605"/>
                <a:gd name="T36" fmla="*/ 806 h 8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5" h="806">
                  <a:moveTo>
                    <a:pt x="403" y="30"/>
                  </a:moveTo>
                  <a:lnTo>
                    <a:pt x="359" y="0"/>
                  </a:lnTo>
                  <a:lnTo>
                    <a:pt x="0" y="115"/>
                  </a:lnTo>
                  <a:lnTo>
                    <a:pt x="146" y="806"/>
                  </a:lnTo>
                  <a:lnTo>
                    <a:pt x="605" y="743"/>
                  </a:lnTo>
                  <a:lnTo>
                    <a:pt x="551" y="689"/>
                  </a:lnTo>
                  <a:lnTo>
                    <a:pt x="188" y="743"/>
                  </a:lnTo>
                  <a:lnTo>
                    <a:pt x="67" y="153"/>
                  </a:lnTo>
                  <a:lnTo>
                    <a:pt x="359" y="65"/>
                  </a:lnTo>
                  <a:lnTo>
                    <a:pt x="40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Freeform 64"/>
            <p:cNvSpPr>
              <a:spLocks/>
            </p:cNvSpPr>
            <p:nvPr/>
          </p:nvSpPr>
          <p:spPr bwMode="auto">
            <a:xfrm>
              <a:off x="1823" y="1018"/>
              <a:ext cx="258" cy="715"/>
            </a:xfrm>
            <a:custGeom>
              <a:avLst/>
              <a:gdLst>
                <a:gd name="T0" fmla="*/ 61 w 258"/>
                <a:gd name="T1" fmla="*/ 7 h 715"/>
                <a:gd name="T2" fmla="*/ 68 w 258"/>
                <a:gd name="T3" fmla="*/ 27 h 715"/>
                <a:gd name="T4" fmla="*/ 74 w 258"/>
                <a:gd name="T5" fmla="*/ 49 h 715"/>
                <a:gd name="T6" fmla="*/ 81 w 258"/>
                <a:gd name="T7" fmla="*/ 70 h 715"/>
                <a:gd name="T8" fmla="*/ 90 w 258"/>
                <a:gd name="T9" fmla="*/ 92 h 715"/>
                <a:gd name="T10" fmla="*/ 97 w 258"/>
                <a:gd name="T11" fmla="*/ 117 h 715"/>
                <a:gd name="T12" fmla="*/ 106 w 258"/>
                <a:gd name="T13" fmla="*/ 144 h 715"/>
                <a:gd name="T14" fmla="*/ 115 w 258"/>
                <a:gd name="T15" fmla="*/ 170 h 715"/>
                <a:gd name="T16" fmla="*/ 128 w 258"/>
                <a:gd name="T17" fmla="*/ 202 h 715"/>
                <a:gd name="T18" fmla="*/ 137 w 258"/>
                <a:gd name="T19" fmla="*/ 231 h 715"/>
                <a:gd name="T20" fmla="*/ 148 w 258"/>
                <a:gd name="T21" fmla="*/ 262 h 715"/>
                <a:gd name="T22" fmla="*/ 157 w 258"/>
                <a:gd name="T23" fmla="*/ 294 h 715"/>
                <a:gd name="T24" fmla="*/ 169 w 258"/>
                <a:gd name="T25" fmla="*/ 325 h 715"/>
                <a:gd name="T26" fmla="*/ 180 w 258"/>
                <a:gd name="T27" fmla="*/ 357 h 715"/>
                <a:gd name="T28" fmla="*/ 189 w 258"/>
                <a:gd name="T29" fmla="*/ 388 h 715"/>
                <a:gd name="T30" fmla="*/ 198 w 258"/>
                <a:gd name="T31" fmla="*/ 417 h 715"/>
                <a:gd name="T32" fmla="*/ 207 w 258"/>
                <a:gd name="T33" fmla="*/ 444 h 715"/>
                <a:gd name="T34" fmla="*/ 216 w 258"/>
                <a:gd name="T35" fmla="*/ 469 h 715"/>
                <a:gd name="T36" fmla="*/ 222 w 258"/>
                <a:gd name="T37" fmla="*/ 493 h 715"/>
                <a:gd name="T38" fmla="*/ 229 w 258"/>
                <a:gd name="T39" fmla="*/ 516 h 715"/>
                <a:gd name="T40" fmla="*/ 234 w 258"/>
                <a:gd name="T41" fmla="*/ 534 h 715"/>
                <a:gd name="T42" fmla="*/ 238 w 258"/>
                <a:gd name="T43" fmla="*/ 552 h 715"/>
                <a:gd name="T44" fmla="*/ 245 w 258"/>
                <a:gd name="T45" fmla="*/ 579 h 715"/>
                <a:gd name="T46" fmla="*/ 252 w 258"/>
                <a:gd name="T47" fmla="*/ 610 h 715"/>
                <a:gd name="T48" fmla="*/ 254 w 258"/>
                <a:gd name="T49" fmla="*/ 637 h 715"/>
                <a:gd name="T50" fmla="*/ 256 w 258"/>
                <a:gd name="T51" fmla="*/ 657 h 715"/>
                <a:gd name="T52" fmla="*/ 256 w 258"/>
                <a:gd name="T53" fmla="*/ 675 h 715"/>
                <a:gd name="T54" fmla="*/ 256 w 258"/>
                <a:gd name="T55" fmla="*/ 695 h 715"/>
                <a:gd name="T56" fmla="*/ 254 w 258"/>
                <a:gd name="T57" fmla="*/ 711 h 715"/>
                <a:gd name="T58" fmla="*/ 207 w 258"/>
                <a:gd name="T59" fmla="*/ 713 h 715"/>
                <a:gd name="T60" fmla="*/ 195 w 258"/>
                <a:gd name="T61" fmla="*/ 664 h 715"/>
                <a:gd name="T62" fmla="*/ 193 w 258"/>
                <a:gd name="T63" fmla="*/ 648 h 715"/>
                <a:gd name="T64" fmla="*/ 189 w 258"/>
                <a:gd name="T65" fmla="*/ 630 h 715"/>
                <a:gd name="T66" fmla="*/ 184 w 258"/>
                <a:gd name="T67" fmla="*/ 603 h 715"/>
                <a:gd name="T68" fmla="*/ 180 w 258"/>
                <a:gd name="T69" fmla="*/ 572 h 715"/>
                <a:gd name="T70" fmla="*/ 175 w 258"/>
                <a:gd name="T71" fmla="*/ 552 h 715"/>
                <a:gd name="T72" fmla="*/ 171 w 258"/>
                <a:gd name="T73" fmla="*/ 532 h 715"/>
                <a:gd name="T74" fmla="*/ 166 w 258"/>
                <a:gd name="T75" fmla="*/ 509 h 715"/>
                <a:gd name="T76" fmla="*/ 160 w 258"/>
                <a:gd name="T77" fmla="*/ 487 h 715"/>
                <a:gd name="T78" fmla="*/ 153 w 258"/>
                <a:gd name="T79" fmla="*/ 464 h 715"/>
                <a:gd name="T80" fmla="*/ 146 w 258"/>
                <a:gd name="T81" fmla="*/ 437 h 715"/>
                <a:gd name="T82" fmla="*/ 137 w 258"/>
                <a:gd name="T83" fmla="*/ 410 h 715"/>
                <a:gd name="T84" fmla="*/ 128 w 258"/>
                <a:gd name="T85" fmla="*/ 384 h 715"/>
                <a:gd name="T86" fmla="*/ 119 w 258"/>
                <a:gd name="T87" fmla="*/ 354 h 715"/>
                <a:gd name="T88" fmla="*/ 108 w 258"/>
                <a:gd name="T89" fmla="*/ 323 h 715"/>
                <a:gd name="T90" fmla="*/ 97 w 258"/>
                <a:gd name="T91" fmla="*/ 294 h 715"/>
                <a:gd name="T92" fmla="*/ 86 w 258"/>
                <a:gd name="T93" fmla="*/ 265 h 715"/>
                <a:gd name="T94" fmla="*/ 77 w 258"/>
                <a:gd name="T95" fmla="*/ 236 h 715"/>
                <a:gd name="T96" fmla="*/ 65 w 258"/>
                <a:gd name="T97" fmla="*/ 209 h 715"/>
                <a:gd name="T98" fmla="*/ 56 w 258"/>
                <a:gd name="T99" fmla="*/ 186 h 715"/>
                <a:gd name="T100" fmla="*/ 50 w 258"/>
                <a:gd name="T101" fmla="*/ 164 h 715"/>
                <a:gd name="T102" fmla="*/ 43 w 258"/>
                <a:gd name="T103" fmla="*/ 144 h 715"/>
                <a:gd name="T104" fmla="*/ 36 w 258"/>
                <a:gd name="T105" fmla="*/ 126 h 715"/>
                <a:gd name="T106" fmla="*/ 27 w 258"/>
                <a:gd name="T107" fmla="*/ 105 h 715"/>
                <a:gd name="T108" fmla="*/ 21 w 258"/>
                <a:gd name="T109" fmla="*/ 79 h 715"/>
                <a:gd name="T110" fmla="*/ 12 w 258"/>
                <a:gd name="T111" fmla="*/ 56 h 715"/>
                <a:gd name="T112" fmla="*/ 5 w 258"/>
                <a:gd name="T113" fmla="*/ 34 h 715"/>
                <a:gd name="T114" fmla="*/ 0 w 258"/>
                <a:gd name="T115" fmla="*/ 22 h 7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8"/>
                <a:gd name="T175" fmla="*/ 0 h 715"/>
                <a:gd name="T176" fmla="*/ 258 w 258"/>
                <a:gd name="T177" fmla="*/ 715 h 7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8" h="715">
                  <a:moveTo>
                    <a:pt x="18" y="0"/>
                  </a:moveTo>
                  <a:lnTo>
                    <a:pt x="61" y="5"/>
                  </a:lnTo>
                  <a:lnTo>
                    <a:pt x="61" y="7"/>
                  </a:lnTo>
                  <a:lnTo>
                    <a:pt x="63" y="11"/>
                  </a:lnTo>
                  <a:lnTo>
                    <a:pt x="65" y="18"/>
                  </a:lnTo>
                  <a:lnTo>
                    <a:pt x="68" y="27"/>
                  </a:lnTo>
                  <a:lnTo>
                    <a:pt x="70" y="38"/>
                  </a:lnTo>
                  <a:lnTo>
                    <a:pt x="72" y="43"/>
                  </a:lnTo>
                  <a:lnTo>
                    <a:pt x="74" y="49"/>
                  </a:lnTo>
                  <a:lnTo>
                    <a:pt x="77" y="56"/>
                  </a:lnTo>
                  <a:lnTo>
                    <a:pt x="79" y="63"/>
                  </a:lnTo>
                  <a:lnTo>
                    <a:pt x="81" y="70"/>
                  </a:lnTo>
                  <a:lnTo>
                    <a:pt x="83" y="76"/>
                  </a:lnTo>
                  <a:lnTo>
                    <a:pt x="86" y="83"/>
                  </a:lnTo>
                  <a:lnTo>
                    <a:pt x="90" y="92"/>
                  </a:lnTo>
                  <a:lnTo>
                    <a:pt x="90" y="99"/>
                  </a:lnTo>
                  <a:lnTo>
                    <a:pt x="95" y="108"/>
                  </a:lnTo>
                  <a:lnTo>
                    <a:pt x="97" y="117"/>
                  </a:lnTo>
                  <a:lnTo>
                    <a:pt x="101" y="126"/>
                  </a:lnTo>
                  <a:lnTo>
                    <a:pt x="104" y="135"/>
                  </a:lnTo>
                  <a:lnTo>
                    <a:pt x="106" y="144"/>
                  </a:lnTo>
                  <a:lnTo>
                    <a:pt x="110" y="153"/>
                  </a:lnTo>
                  <a:lnTo>
                    <a:pt x="112" y="162"/>
                  </a:lnTo>
                  <a:lnTo>
                    <a:pt x="115" y="170"/>
                  </a:lnTo>
                  <a:lnTo>
                    <a:pt x="119" y="182"/>
                  </a:lnTo>
                  <a:lnTo>
                    <a:pt x="124" y="191"/>
                  </a:lnTo>
                  <a:lnTo>
                    <a:pt x="128" y="202"/>
                  </a:lnTo>
                  <a:lnTo>
                    <a:pt x="130" y="211"/>
                  </a:lnTo>
                  <a:lnTo>
                    <a:pt x="133" y="222"/>
                  </a:lnTo>
                  <a:lnTo>
                    <a:pt x="137" y="231"/>
                  </a:lnTo>
                  <a:lnTo>
                    <a:pt x="142" y="242"/>
                  </a:lnTo>
                  <a:lnTo>
                    <a:pt x="144" y="253"/>
                  </a:lnTo>
                  <a:lnTo>
                    <a:pt x="148" y="262"/>
                  </a:lnTo>
                  <a:lnTo>
                    <a:pt x="151" y="274"/>
                  </a:lnTo>
                  <a:lnTo>
                    <a:pt x="155" y="285"/>
                  </a:lnTo>
                  <a:lnTo>
                    <a:pt x="157" y="294"/>
                  </a:lnTo>
                  <a:lnTo>
                    <a:pt x="162" y="305"/>
                  </a:lnTo>
                  <a:lnTo>
                    <a:pt x="164" y="314"/>
                  </a:lnTo>
                  <a:lnTo>
                    <a:pt x="169" y="325"/>
                  </a:lnTo>
                  <a:lnTo>
                    <a:pt x="171" y="336"/>
                  </a:lnTo>
                  <a:lnTo>
                    <a:pt x="175" y="345"/>
                  </a:lnTo>
                  <a:lnTo>
                    <a:pt x="180" y="357"/>
                  </a:lnTo>
                  <a:lnTo>
                    <a:pt x="182" y="368"/>
                  </a:lnTo>
                  <a:lnTo>
                    <a:pt x="186" y="377"/>
                  </a:lnTo>
                  <a:lnTo>
                    <a:pt x="189" y="388"/>
                  </a:lnTo>
                  <a:lnTo>
                    <a:pt x="193" y="397"/>
                  </a:lnTo>
                  <a:lnTo>
                    <a:pt x="195" y="408"/>
                  </a:lnTo>
                  <a:lnTo>
                    <a:pt x="198" y="417"/>
                  </a:lnTo>
                  <a:lnTo>
                    <a:pt x="202" y="426"/>
                  </a:lnTo>
                  <a:lnTo>
                    <a:pt x="204" y="435"/>
                  </a:lnTo>
                  <a:lnTo>
                    <a:pt x="207" y="444"/>
                  </a:lnTo>
                  <a:lnTo>
                    <a:pt x="209" y="453"/>
                  </a:lnTo>
                  <a:lnTo>
                    <a:pt x="213" y="462"/>
                  </a:lnTo>
                  <a:lnTo>
                    <a:pt x="216" y="469"/>
                  </a:lnTo>
                  <a:lnTo>
                    <a:pt x="218" y="478"/>
                  </a:lnTo>
                  <a:lnTo>
                    <a:pt x="220" y="484"/>
                  </a:lnTo>
                  <a:lnTo>
                    <a:pt x="222" y="493"/>
                  </a:lnTo>
                  <a:lnTo>
                    <a:pt x="225" y="500"/>
                  </a:lnTo>
                  <a:lnTo>
                    <a:pt x="229" y="509"/>
                  </a:lnTo>
                  <a:lnTo>
                    <a:pt x="229" y="516"/>
                  </a:lnTo>
                  <a:lnTo>
                    <a:pt x="231" y="520"/>
                  </a:lnTo>
                  <a:lnTo>
                    <a:pt x="231" y="527"/>
                  </a:lnTo>
                  <a:lnTo>
                    <a:pt x="234" y="534"/>
                  </a:lnTo>
                  <a:lnTo>
                    <a:pt x="236" y="538"/>
                  </a:lnTo>
                  <a:lnTo>
                    <a:pt x="238" y="545"/>
                  </a:lnTo>
                  <a:lnTo>
                    <a:pt x="238" y="552"/>
                  </a:lnTo>
                  <a:lnTo>
                    <a:pt x="240" y="558"/>
                  </a:lnTo>
                  <a:lnTo>
                    <a:pt x="243" y="567"/>
                  </a:lnTo>
                  <a:lnTo>
                    <a:pt x="245" y="579"/>
                  </a:lnTo>
                  <a:lnTo>
                    <a:pt x="247" y="590"/>
                  </a:lnTo>
                  <a:lnTo>
                    <a:pt x="249" y="601"/>
                  </a:lnTo>
                  <a:lnTo>
                    <a:pt x="252" y="610"/>
                  </a:lnTo>
                  <a:lnTo>
                    <a:pt x="252" y="619"/>
                  </a:lnTo>
                  <a:lnTo>
                    <a:pt x="254" y="626"/>
                  </a:lnTo>
                  <a:lnTo>
                    <a:pt x="254" y="637"/>
                  </a:lnTo>
                  <a:lnTo>
                    <a:pt x="254" y="644"/>
                  </a:lnTo>
                  <a:lnTo>
                    <a:pt x="256" y="650"/>
                  </a:lnTo>
                  <a:lnTo>
                    <a:pt x="256" y="657"/>
                  </a:lnTo>
                  <a:lnTo>
                    <a:pt x="258" y="664"/>
                  </a:lnTo>
                  <a:lnTo>
                    <a:pt x="256" y="671"/>
                  </a:lnTo>
                  <a:lnTo>
                    <a:pt x="256" y="675"/>
                  </a:lnTo>
                  <a:lnTo>
                    <a:pt x="256" y="682"/>
                  </a:lnTo>
                  <a:lnTo>
                    <a:pt x="256" y="686"/>
                  </a:lnTo>
                  <a:lnTo>
                    <a:pt x="256" y="695"/>
                  </a:lnTo>
                  <a:lnTo>
                    <a:pt x="256" y="702"/>
                  </a:lnTo>
                  <a:lnTo>
                    <a:pt x="254" y="707"/>
                  </a:lnTo>
                  <a:lnTo>
                    <a:pt x="254" y="711"/>
                  </a:lnTo>
                  <a:lnTo>
                    <a:pt x="254" y="713"/>
                  </a:lnTo>
                  <a:lnTo>
                    <a:pt x="254" y="715"/>
                  </a:lnTo>
                  <a:lnTo>
                    <a:pt x="207" y="713"/>
                  </a:lnTo>
                  <a:lnTo>
                    <a:pt x="195" y="671"/>
                  </a:lnTo>
                  <a:lnTo>
                    <a:pt x="195" y="668"/>
                  </a:lnTo>
                  <a:lnTo>
                    <a:pt x="195" y="664"/>
                  </a:lnTo>
                  <a:lnTo>
                    <a:pt x="193" y="659"/>
                  </a:lnTo>
                  <a:lnTo>
                    <a:pt x="193" y="655"/>
                  </a:lnTo>
                  <a:lnTo>
                    <a:pt x="193" y="648"/>
                  </a:lnTo>
                  <a:lnTo>
                    <a:pt x="193" y="644"/>
                  </a:lnTo>
                  <a:lnTo>
                    <a:pt x="191" y="637"/>
                  </a:lnTo>
                  <a:lnTo>
                    <a:pt x="189" y="630"/>
                  </a:lnTo>
                  <a:lnTo>
                    <a:pt x="189" y="621"/>
                  </a:lnTo>
                  <a:lnTo>
                    <a:pt x="186" y="612"/>
                  </a:lnTo>
                  <a:lnTo>
                    <a:pt x="184" y="603"/>
                  </a:lnTo>
                  <a:lnTo>
                    <a:pt x="182" y="594"/>
                  </a:lnTo>
                  <a:lnTo>
                    <a:pt x="180" y="583"/>
                  </a:lnTo>
                  <a:lnTo>
                    <a:pt x="180" y="572"/>
                  </a:lnTo>
                  <a:lnTo>
                    <a:pt x="178" y="565"/>
                  </a:lnTo>
                  <a:lnTo>
                    <a:pt x="178" y="558"/>
                  </a:lnTo>
                  <a:lnTo>
                    <a:pt x="175" y="552"/>
                  </a:lnTo>
                  <a:lnTo>
                    <a:pt x="173" y="545"/>
                  </a:lnTo>
                  <a:lnTo>
                    <a:pt x="171" y="538"/>
                  </a:lnTo>
                  <a:lnTo>
                    <a:pt x="171" y="532"/>
                  </a:lnTo>
                  <a:lnTo>
                    <a:pt x="169" y="525"/>
                  </a:lnTo>
                  <a:lnTo>
                    <a:pt x="166" y="518"/>
                  </a:lnTo>
                  <a:lnTo>
                    <a:pt x="166" y="509"/>
                  </a:lnTo>
                  <a:lnTo>
                    <a:pt x="164" y="502"/>
                  </a:lnTo>
                  <a:lnTo>
                    <a:pt x="162" y="493"/>
                  </a:lnTo>
                  <a:lnTo>
                    <a:pt x="160" y="487"/>
                  </a:lnTo>
                  <a:lnTo>
                    <a:pt x="157" y="478"/>
                  </a:lnTo>
                  <a:lnTo>
                    <a:pt x="155" y="471"/>
                  </a:lnTo>
                  <a:lnTo>
                    <a:pt x="153" y="464"/>
                  </a:lnTo>
                  <a:lnTo>
                    <a:pt x="153" y="455"/>
                  </a:lnTo>
                  <a:lnTo>
                    <a:pt x="148" y="446"/>
                  </a:lnTo>
                  <a:lnTo>
                    <a:pt x="146" y="437"/>
                  </a:lnTo>
                  <a:lnTo>
                    <a:pt x="142" y="428"/>
                  </a:lnTo>
                  <a:lnTo>
                    <a:pt x="142" y="419"/>
                  </a:lnTo>
                  <a:lnTo>
                    <a:pt x="137" y="410"/>
                  </a:lnTo>
                  <a:lnTo>
                    <a:pt x="135" y="401"/>
                  </a:lnTo>
                  <a:lnTo>
                    <a:pt x="130" y="393"/>
                  </a:lnTo>
                  <a:lnTo>
                    <a:pt x="128" y="384"/>
                  </a:lnTo>
                  <a:lnTo>
                    <a:pt x="126" y="375"/>
                  </a:lnTo>
                  <a:lnTo>
                    <a:pt x="121" y="363"/>
                  </a:lnTo>
                  <a:lnTo>
                    <a:pt x="119" y="354"/>
                  </a:lnTo>
                  <a:lnTo>
                    <a:pt x="115" y="345"/>
                  </a:lnTo>
                  <a:lnTo>
                    <a:pt x="112" y="334"/>
                  </a:lnTo>
                  <a:lnTo>
                    <a:pt x="108" y="323"/>
                  </a:lnTo>
                  <a:lnTo>
                    <a:pt x="106" y="314"/>
                  </a:lnTo>
                  <a:lnTo>
                    <a:pt x="101" y="305"/>
                  </a:lnTo>
                  <a:lnTo>
                    <a:pt x="97" y="294"/>
                  </a:lnTo>
                  <a:lnTo>
                    <a:pt x="92" y="283"/>
                  </a:lnTo>
                  <a:lnTo>
                    <a:pt x="90" y="274"/>
                  </a:lnTo>
                  <a:lnTo>
                    <a:pt x="86" y="265"/>
                  </a:lnTo>
                  <a:lnTo>
                    <a:pt x="83" y="253"/>
                  </a:lnTo>
                  <a:lnTo>
                    <a:pt x="79" y="244"/>
                  </a:lnTo>
                  <a:lnTo>
                    <a:pt x="77" y="236"/>
                  </a:lnTo>
                  <a:lnTo>
                    <a:pt x="74" y="227"/>
                  </a:lnTo>
                  <a:lnTo>
                    <a:pt x="70" y="218"/>
                  </a:lnTo>
                  <a:lnTo>
                    <a:pt x="65" y="209"/>
                  </a:lnTo>
                  <a:lnTo>
                    <a:pt x="63" y="202"/>
                  </a:lnTo>
                  <a:lnTo>
                    <a:pt x="61" y="193"/>
                  </a:lnTo>
                  <a:lnTo>
                    <a:pt x="56" y="186"/>
                  </a:lnTo>
                  <a:lnTo>
                    <a:pt x="54" y="177"/>
                  </a:lnTo>
                  <a:lnTo>
                    <a:pt x="52" y="170"/>
                  </a:lnTo>
                  <a:lnTo>
                    <a:pt x="50" y="164"/>
                  </a:lnTo>
                  <a:lnTo>
                    <a:pt x="47" y="157"/>
                  </a:lnTo>
                  <a:lnTo>
                    <a:pt x="45" y="150"/>
                  </a:lnTo>
                  <a:lnTo>
                    <a:pt x="43" y="144"/>
                  </a:lnTo>
                  <a:lnTo>
                    <a:pt x="41" y="137"/>
                  </a:lnTo>
                  <a:lnTo>
                    <a:pt x="36" y="132"/>
                  </a:lnTo>
                  <a:lnTo>
                    <a:pt x="36" y="126"/>
                  </a:lnTo>
                  <a:lnTo>
                    <a:pt x="34" y="121"/>
                  </a:lnTo>
                  <a:lnTo>
                    <a:pt x="32" y="114"/>
                  </a:lnTo>
                  <a:lnTo>
                    <a:pt x="27" y="105"/>
                  </a:lnTo>
                  <a:lnTo>
                    <a:pt x="25" y="96"/>
                  </a:lnTo>
                  <a:lnTo>
                    <a:pt x="23" y="85"/>
                  </a:lnTo>
                  <a:lnTo>
                    <a:pt x="21" y="79"/>
                  </a:lnTo>
                  <a:lnTo>
                    <a:pt x="16" y="70"/>
                  </a:lnTo>
                  <a:lnTo>
                    <a:pt x="14" y="63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7" y="40"/>
                  </a:lnTo>
                  <a:lnTo>
                    <a:pt x="5" y="34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Freeform 65"/>
            <p:cNvSpPr>
              <a:spLocks/>
            </p:cNvSpPr>
            <p:nvPr/>
          </p:nvSpPr>
          <p:spPr bwMode="auto">
            <a:xfrm>
              <a:off x="1906" y="2622"/>
              <a:ext cx="1137" cy="666"/>
            </a:xfrm>
            <a:custGeom>
              <a:avLst/>
              <a:gdLst>
                <a:gd name="T0" fmla="*/ 751 w 1137"/>
                <a:gd name="T1" fmla="*/ 0 h 666"/>
                <a:gd name="T2" fmla="*/ 1137 w 1137"/>
                <a:gd name="T3" fmla="*/ 354 h 666"/>
                <a:gd name="T4" fmla="*/ 386 w 1137"/>
                <a:gd name="T5" fmla="*/ 666 h 666"/>
                <a:gd name="T6" fmla="*/ 0 w 1137"/>
                <a:gd name="T7" fmla="*/ 376 h 666"/>
                <a:gd name="T8" fmla="*/ 366 w 1137"/>
                <a:gd name="T9" fmla="*/ 0 h 666"/>
                <a:gd name="T10" fmla="*/ 751 w 1137"/>
                <a:gd name="T11" fmla="*/ 0 h 666"/>
                <a:gd name="T12" fmla="*/ 751 w 1137"/>
                <a:gd name="T13" fmla="*/ 0 h 6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37"/>
                <a:gd name="T22" fmla="*/ 0 h 666"/>
                <a:gd name="T23" fmla="*/ 1137 w 1137"/>
                <a:gd name="T24" fmla="*/ 666 h 6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37" h="666">
                  <a:moveTo>
                    <a:pt x="751" y="0"/>
                  </a:moveTo>
                  <a:lnTo>
                    <a:pt x="1137" y="354"/>
                  </a:lnTo>
                  <a:lnTo>
                    <a:pt x="386" y="666"/>
                  </a:lnTo>
                  <a:lnTo>
                    <a:pt x="0" y="376"/>
                  </a:lnTo>
                  <a:lnTo>
                    <a:pt x="366" y="0"/>
                  </a:lnTo>
                  <a:lnTo>
                    <a:pt x="751" y="0"/>
                  </a:lnTo>
                  <a:close/>
                </a:path>
              </a:pathLst>
            </a:custGeom>
            <a:solidFill>
              <a:srgbClr val="00C2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Freeform 66"/>
            <p:cNvSpPr>
              <a:spLocks/>
            </p:cNvSpPr>
            <p:nvPr/>
          </p:nvSpPr>
          <p:spPr bwMode="auto">
            <a:xfrm>
              <a:off x="1906" y="962"/>
              <a:ext cx="231" cy="218"/>
            </a:xfrm>
            <a:custGeom>
              <a:avLst/>
              <a:gdLst>
                <a:gd name="T0" fmla="*/ 0 w 231"/>
                <a:gd name="T1" fmla="*/ 141 h 218"/>
                <a:gd name="T2" fmla="*/ 5 w 231"/>
                <a:gd name="T3" fmla="*/ 130 h 218"/>
                <a:gd name="T4" fmla="*/ 16 w 231"/>
                <a:gd name="T5" fmla="*/ 112 h 218"/>
                <a:gd name="T6" fmla="*/ 27 w 231"/>
                <a:gd name="T7" fmla="*/ 99 h 218"/>
                <a:gd name="T8" fmla="*/ 38 w 231"/>
                <a:gd name="T9" fmla="*/ 87 h 218"/>
                <a:gd name="T10" fmla="*/ 50 w 231"/>
                <a:gd name="T11" fmla="*/ 74 h 218"/>
                <a:gd name="T12" fmla="*/ 63 w 231"/>
                <a:gd name="T13" fmla="*/ 61 h 218"/>
                <a:gd name="T14" fmla="*/ 79 w 231"/>
                <a:gd name="T15" fmla="*/ 49 h 218"/>
                <a:gd name="T16" fmla="*/ 97 w 231"/>
                <a:gd name="T17" fmla="*/ 38 h 218"/>
                <a:gd name="T18" fmla="*/ 117 w 231"/>
                <a:gd name="T19" fmla="*/ 27 h 218"/>
                <a:gd name="T20" fmla="*/ 133 w 231"/>
                <a:gd name="T21" fmla="*/ 18 h 218"/>
                <a:gd name="T22" fmla="*/ 144 w 231"/>
                <a:gd name="T23" fmla="*/ 13 h 218"/>
                <a:gd name="T24" fmla="*/ 157 w 231"/>
                <a:gd name="T25" fmla="*/ 9 h 218"/>
                <a:gd name="T26" fmla="*/ 169 w 231"/>
                <a:gd name="T27" fmla="*/ 7 h 218"/>
                <a:gd name="T28" fmla="*/ 182 w 231"/>
                <a:gd name="T29" fmla="*/ 2 h 218"/>
                <a:gd name="T30" fmla="*/ 195 w 231"/>
                <a:gd name="T31" fmla="*/ 0 h 218"/>
                <a:gd name="T32" fmla="*/ 231 w 231"/>
                <a:gd name="T33" fmla="*/ 18 h 218"/>
                <a:gd name="T34" fmla="*/ 216 w 231"/>
                <a:gd name="T35" fmla="*/ 56 h 218"/>
                <a:gd name="T36" fmla="*/ 204 w 231"/>
                <a:gd name="T37" fmla="*/ 56 h 218"/>
                <a:gd name="T38" fmla="*/ 191 w 231"/>
                <a:gd name="T39" fmla="*/ 58 h 218"/>
                <a:gd name="T40" fmla="*/ 180 w 231"/>
                <a:gd name="T41" fmla="*/ 61 h 218"/>
                <a:gd name="T42" fmla="*/ 169 w 231"/>
                <a:gd name="T43" fmla="*/ 65 h 218"/>
                <a:gd name="T44" fmla="*/ 155 w 231"/>
                <a:gd name="T45" fmla="*/ 72 h 218"/>
                <a:gd name="T46" fmla="*/ 139 w 231"/>
                <a:gd name="T47" fmla="*/ 78 h 218"/>
                <a:gd name="T48" fmla="*/ 124 w 231"/>
                <a:gd name="T49" fmla="*/ 87 h 218"/>
                <a:gd name="T50" fmla="*/ 110 w 231"/>
                <a:gd name="T51" fmla="*/ 101 h 218"/>
                <a:gd name="T52" fmla="*/ 92 w 231"/>
                <a:gd name="T53" fmla="*/ 114 h 218"/>
                <a:gd name="T54" fmla="*/ 77 w 231"/>
                <a:gd name="T55" fmla="*/ 132 h 218"/>
                <a:gd name="T56" fmla="*/ 63 w 231"/>
                <a:gd name="T57" fmla="*/ 146 h 218"/>
                <a:gd name="T58" fmla="*/ 56 w 231"/>
                <a:gd name="T59" fmla="*/ 157 h 218"/>
                <a:gd name="T60" fmla="*/ 47 w 231"/>
                <a:gd name="T61" fmla="*/ 168 h 218"/>
                <a:gd name="T62" fmla="*/ 41 w 231"/>
                <a:gd name="T63" fmla="*/ 182 h 218"/>
                <a:gd name="T64" fmla="*/ 32 w 231"/>
                <a:gd name="T65" fmla="*/ 195 h 218"/>
                <a:gd name="T66" fmla="*/ 27 w 231"/>
                <a:gd name="T67" fmla="*/ 211 h 218"/>
                <a:gd name="T68" fmla="*/ 0 w 231"/>
                <a:gd name="T69" fmla="*/ 144 h 2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1"/>
                <a:gd name="T106" fmla="*/ 0 h 218"/>
                <a:gd name="T107" fmla="*/ 231 w 231"/>
                <a:gd name="T108" fmla="*/ 218 h 2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1" h="218">
                  <a:moveTo>
                    <a:pt x="0" y="144"/>
                  </a:moveTo>
                  <a:lnTo>
                    <a:pt x="0" y="141"/>
                  </a:lnTo>
                  <a:lnTo>
                    <a:pt x="3" y="137"/>
                  </a:lnTo>
                  <a:lnTo>
                    <a:pt x="5" y="130"/>
                  </a:lnTo>
                  <a:lnTo>
                    <a:pt x="9" y="123"/>
                  </a:lnTo>
                  <a:lnTo>
                    <a:pt x="16" y="112"/>
                  </a:lnTo>
                  <a:lnTo>
                    <a:pt x="23" y="103"/>
                  </a:lnTo>
                  <a:lnTo>
                    <a:pt x="27" y="99"/>
                  </a:lnTo>
                  <a:lnTo>
                    <a:pt x="32" y="92"/>
                  </a:lnTo>
                  <a:lnTo>
                    <a:pt x="38" y="87"/>
                  </a:lnTo>
                  <a:lnTo>
                    <a:pt x="45" y="81"/>
                  </a:lnTo>
                  <a:lnTo>
                    <a:pt x="50" y="74"/>
                  </a:lnTo>
                  <a:lnTo>
                    <a:pt x="56" y="67"/>
                  </a:lnTo>
                  <a:lnTo>
                    <a:pt x="63" y="61"/>
                  </a:lnTo>
                  <a:lnTo>
                    <a:pt x="72" y="56"/>
                  </a:lnTo>
                  <a:lnTo>
                    <a:pt x="79" y="49"/>
                  </a:lnTo>
                  <a:lnTo>
                    <a:pt x="88" y="43"/>
                  </a:lnTo>
                  <a:lnTo>
                    <a:pt x="97" y="38"/>
                  </a:lnTo>
                  <a:lnTo>
                    <a:pt x="108" y="34"/>
                  </a:lnTo>
                  <a:lnTo>
                    <a:pt x="117" y="27"/>
                  </a:lnTo>
                  <a:lnTo>
                    <a:pt x="128" y="20"/>
                  </a:lnTo>
                  <a:lnTo>
                    <a:pt x="133" y="18"/>
                  </a:lnTo>
                  <a:lnTo>
                    <a:pt x="137" y="16"/>
                  </a:lnTo>
                  <a:lnTo>
                    <a:pt x="144" y="13"/>
                  </a:lnTo>
                  <a:lnTo>
                    <a:pt x="151" y="13"/>
                  </a:lnTo>
                  <a:lnTo>
                    <a:pt x="157" y="9"/>
                  </a:lnTo>
                  <a:lnTo>
                    <a:pt x="162" y="7"/>
                  </a:lnTo>
                  <a:lnTo>
                    <a:pt x="169" y="7"/>
                  </a:lnTo>
                  <a:lnTo>
                    <a:pt x="175" y="4"/>
                  </a:lnTo>
                  <a:lnTo>
                    <a:pt x="182" y="2"/>
                  </a:lnTo>
                  <a:lnTo>
                    <a:pt x="189" y="2"/>
                  </a:lnTo>
                  <a:lnTo>
                    <a:pt x="195" y="0"/>
                  </a:lnTo>
                  <a:lnTo>
                    <a:pt x="204" y="0"/>
                  </a:lnTo>
                  <a:lnTo>
                    <a:pt x="231" y="18"/>
                  </a:lnTo>
                  <a:lnTo>
                    <a:pt x="218" y="56"/>
                  </a:lnTo>
                  <a:lnTo>
                    <a:pt x="216" y="56"/>
                  </a:lnTo>
                  <a:lnTo>
                    <a:pt x="211" y="56"/>
                  </a:lnTo>
                  <a:lnTo>
                    <a:pt x="204" y="56"/>
                  </a:lnTo>
                  <a:lnTo>
                    <a:pt x="198" y="58"/>
                  </a:lnTo>
                  <a:lnTo>
                    <a:pt x="191" y="58"/>
                  </a:lnTo>
                  <a:lnTo>
                    <a:pt x="186" y="58"/>
                  </a:lnTo>
                  <a:lnTo>
                    <a:pt x="180" y="61"/>
                  </a:lnTo>
                  <a:lnTo>
                    <a:pt x="175" y="63"/>
                  </a:lnTo>
                  <a:lnTo>
                    <a:pt x="169" y="65"/>
                  </a:lnTo>
                  <a:lnTo>
                    <a:pt x="162" y="67"/>
                  </a:lnTo>
                  <a:lnTo>
                    <a:pt x="155" y="72"/>
                  </a:lnTo>
                  <a:lnTo>
                    <a:pt x="148" y="74"/>
                  </a:lnTo>
                  <a:lnTo>
                    <a:pt x="139" y="78"/>
                  </a:lnTo>
                  <a:lnTo>
                    <a:pt x="133" y="83"/>
                  </a:lnTo>
                  <a:lnTo>
                    <a:pt x="124" y="87"/>
                  </a:lnTo>
                  <a:lnTo>
                    <a:pt x="117" y="94"/>
                  </a:lnTo>
                  <a:lnTo>
                    <a:pt x="110" y="101"/>
                  </a:lnTo>
                  <a:lnTo>
                    <a:pt x="101" y="108"/>
                  </a:lnTo>
                  <a:lnTo>
                    <a:pt x="92" y="114"/>
                  </a:lnTo>
                  <a:lnTo>
                    <a:pt x="86" y="123"/>
                  </a:lnTo>
                  <a:lnTo>
                    <a:pt x="77" y="132"/>
                  </a:lnTo>
                  <a:lnTo>
                    <a:pt x="70" y="141"/>
                  </a:lnTo>
                  <a:lnTo>
                    <a:pt x="63" y="146"/>
                  </a:lnTo>
                  <a:lnTo>
                    <a:pt x="59" y="152"/>
                  </a:lnTo>
                  <a:lnTo>
                    <a:pt x="56" y="157"/>
                  </a:lnTo>
                  <a:lnTo>
                    <a:pt x="52" y="164"/>
                  </a:lnTo>
                  <a:lnTo>
                    <a:pt x="47" y="168"/>
                  </a:lnTo>
                  <a:lnTo>
                    <a:pt x="45" y="175"/>
                  </a:lnTo>
                  <a:lnTo>
                    <a:pt x="41" y="182"/>
                  </a:lnTo>
                  <a:lnTo>
                    <a:pt x="36" y="188"/>
                  </a:lnTo>
                  <a:lnTo>
                    <a:pt x="32" y="195"/>
                  </a:lnTo>
                  <a:lnTo>
                    <a:pt x="29" y="204"/>
                  </a:lnTo>
                  <a:lnTo>
                    <a:pt x="27" y="211"/>
                  </a:lnTo>
                  <a:lnTo>
                    <a:pt x="23" y="21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Freeform 67"/>
            <p:cNvSpPr>
              <a:spLocks/>
            </p:cNvSpPr>
            <p:nvPr/>
          </p:nvSpPr>
          <p:spPr bwMode="auto">
            <a:xfrm>
              <a:off x="2483" y="1027"/>
              <a:ext cx="174" cy="271"/>
            </a:xfrm>
            <a:custGeom>
              <a:avLst/>
              <a:gdLst>
                <a:gd name="T0" fmla="*/ 62 w 174"/>
                <a:gd name="T1" fmla="*/ 0 h 271"/>
                <a:gd name="T2" fmla="*/ 76 w 174"/>
                <a:gd name="T3" fmla="*/ 4 h 271"/>
                <a:gd name="T4" fmla="*/ 94 w 174"/>
                <a:gd name="T5" fmla="*/ 9 h 271"/>
                <a:gd name="T6" fmla="*/ 116 w 174"/>
                <a:gd name="T7" fmla="*/ 22 h 271"/>
                <a:gd name="T8" fmla="*/ 134 w 174"/>
                <a:gd name="T9" fmla="*/ 36 h 271"/>
                <a:gd name="T10" fmla="*/ 143 w 174"/>
                <a:gd name="T11" fmla="*/ 45 h 271"/>
                <a:gd name="T12" fmla="*/ 154 w 174"/>
                <a:gd name="T13" fmla="*/ 56 h 271"/>
                <a:gd name="T14" fmla="*/ 161 w 174"/>
                <a:gd name="T15" fmla="*/ 67 h 271"/>
                <a:gd name="T16" fmla="*/ 168 w 174"/>
                <a:gd name="T17" fmla="*/ 83 h 271"/>
                <a:gd name="T18" fmla="*/ 172 w 174"/>
                <a:gd name="T19" fmla="*/ 99 h 271"/>
                <a:gd name="T20" fmla="*/ 174 w 174"/>
                <a:gd name="T21" fmla="*/ 117 h 271"/>
                <a:gd name="T22" fmla="*/ 172 w 174"/>
                <a:gd name="T23" fmla="*/ 135 h 271"/>
                <a:gd name="T24" fmla="*/ 170 w 174"/>
                <a:gd name="T25" fmla="*/ 150 h 271"/>
                <a:gd name="T26" fmla="*/ 163 w 174"/>
                <a:gd name="T27" fmla="*/ 166 h 271"/>
                <a:gd name="T28" fmla="*/ 157 w 174"/>
                <a:gd name="T29" fmla="*/ 182 h 271"/>
                <a:gd name="T30" fmla="*/ 148 w 174"/>
                <a:gd name="T31" fmla="*/ 195 h 271"/>
                <a:gd name="T32" fmla="*/ 136 w 174"/>
                <a:gd name="T33" fmla="*/ 206 h 271"/>
                <a:gd name="T34" fmla="*/ 125 w 174"/>
                <a:gd name="T35" fmla="*/ 220 h 271"/>
                <a:gd name="T36" fmla="*/ 114 w 174"/>
                <a:gd name="T37" fmla="*/ 231 h 271"/>
                <a:gd name="T38" fmla="*/ 100 w 174"/>
                <a:gd name="T39" fmla="*/ 238 h 271"/>
                <a:gd name="T40" fmla="*/ 87 w 174"/>
                <a:gd name="T41" fmla="*/ 247 h 271"/>
                <a:gd name="T42" fmla="*/ 74 w 174"/>
                <a:gd name="T43" fmla="*/ 253 h 271"/>
                <a:gd name="T44" fmla="*/ 60 w 174"/>
                <a:gd name="T45" fmla="*/ 260 h 271"/>
                <a:gd name="T46" fmla="*/ 49 w 174"/>
                <a:gd name="T47" fmla="*/ 265 h 271"/>
                <a:gd name="T48" fmla="*/ 35 w 174"/>
                <a:gd name="T49" fmla="*/ 269 h 271"/>
                <a:gd name="T50" fmla="*/ 15 w 174"/>
                <a:gd name="T51" fmla="*/ 271 h 271"/>
                <a:gd name="T52" fmla="*/ 0 w 174"/>
                <a:gd name="T53" fmla="*/ 224 h 271"/>
                <a:gd name="T54" fmla="*/ 13 w 174"/>
                <a:gd name="T55" fmla="*/ 220 h 271"/>
                <a:gd name="T56" fmla="*/ 26 w 174"/>
                <a:gd name="T57" fmla="*/ 213 h 271"/>
                <a:gd name="T58" fmla="*/ 38 w 174"/>
                <a:gd name="T59" fmla="*/ 206 h 271"/>
                <a:gd name="T60" fmla="*/ 49 w 174"/>
                <a:gd name="T61" fmla="*/ 202 h 271"/>
                <a:gd name="T62" fmla="*/ 62 w 174"/>
                <a:gd name="T63" fmla="*/ 195 h 271"/>
                <a:gd name="T64" fmla="*/ 78 w 174"/>
                <a:gd name="T65" fmla="*/ 182 h 271"/>
                <a:gd name="T66" fmla="*/ 94 w 174"/>
                <a:gd name="T67" fmla="*/ 166 h 271"/>
                <a:gd name="T68" fmla="*/ 100 w 174"/>
                <a:gd name="T69" fmla="*/ 155 h 271"/>
                <a:gd name="T70" fmla="*/ 107 w 174"/>
                <a:gd name="T71" fmla="*/ 141 h 271"/>
                <a:gd name="T72" fmla="*/ 109 w 174"/>
                <a:gd name="T73" fmla="*/ 128 h 271"/>
                <a:gd name="T74" fmla="*/ 109 w 174"/>
                <a:gd name="T75" fmla="*/ 112 h 271"/>
                <a:gd name="T76" fmla="*/ 103 w 174"/>
                <a:gd name="T77" fmla="*/ 96 h 271"/>
                <a:gd name="T78" fmla="*/ 100 w 174"/>
                <a:gd name="T79" fmla="*/ 87 h 271"/>
                <a:gd name="T80" fmla="*/ 94 w 174"/>
                <a:gd name="T81" fmla="*/ 76 h 271"/>
                <a:gd name="T82" fmla="*/ 83 w 174"/>
                <a:gd name="T83" fmla="*/ 65 h 271"/>
                <a:gd name="T84" fmla="*/ 71 w 174"/>
                <a:gd name="T85" fmla="*/ 61 h 271"/>
                <a:gd name="T86" fmla="*/ 58 w 174"/>
                <a:gd name="T87" fmla="*/ 54 h 271"/>
                <a:gd name="T88" fmla="*/ 40 w 174"/>
                <a:gd name="T89" fmla="*/ 52 h 271"/>
                <a:gd name="T90" fmla="*/ 58 w 174"/>
                <a:gd name="T91" fmla="*/ 0 h 2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4"/>
                <a:gd name="T139" fmla="*/ 0 h 271"/>
                <a:gd name="T140" fmla="*/ 174 w 174"/>
                <a:gd name="T141" fmla="*/ 271 h 27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4" h="271">
                  <a:moveTo>
                    <a:pt x="58" y="0"/>
                  </a:moveTo>
                  <a:lnTo>
                    <a:pt x="62" y="0"/>
                  </a:lnTo>
                  <a:lnTo>
                    <a:pt x="67" y="0"/>
                  </a:lnTo>
                  <a:lnTo>
                    <a:pt x="76" y="4"/>
                  </a:lnTo>
                  <a:lnTo>
                    <a:pt x="85" y="7"/>
                  </a:lnTo>
                  <a:lnTo>
                    <a:pt x="94" y="9"/>
                  </a:lnTo>
                  <a:lnTo>
                    <a:pt x="103" y="13"/>
                  </a:lnTo>
                  <a:lnTo>
                    <a:pt x="116" y="22"/>
                  </a:lnTo>
                  <a:lnTo>
                    <a:pt x="125" y="27"/>
                  </a:lnTo>
                  <a:lnTo>
                    <a:pt x="134" y="36"/>
                  </a:lnTo>
                  <a:lnTo>
                    <a:pt x="139" y="40"/>
                  </a:lnTo>
                  <a:lnTo>
                    <a:pt x="143" y="45"/>
                  </a:lnTo>
                  <a:lnTo>
                    <a:pt x="150" y="49"/>
                  </a:lnTo>
                  <a:lnTo>
                    <a:pt x="154" y="56"/>
                  </a:lnTo>
                  <a:lnTo>
                    <a:pt x="157" y="63"/>
                  </a:lnTo>
                  <a:lnTo>
                    <a:pt x="161" y="67"/>
                  </a:lnTo>
                  <a:lnTo>
                    <a:pt x="165" y="74"/>
                  </a:lnTo>
                  <a:lnTo>
                    <a:pt x="168" y="83"/>
                  </a:lnTo>
                  <a:lnTo>
                    <a:pt x="170" y="90"/>
                  </a:lnTo>
                  <a:lnTo>
                    <a:pt x="172" y="99"/>
                  </a:lnTo>
                  <a:lnTo>
                    <a:pt x="172" y="108"/>
                  </a:lnTo>
                  <a:lnTo>
                    <a:pt x="174" y="117"/>
                  </a:lnTo>
                  <a:lnTo>
                    <a:pt x="174" y="126"/>
                  </a:lnTo>
                  <a:lnTo>
                    <a:pt x="172" y="135"/>
                  </a:lnTo>
                  <a:lnTo>
                    <a:pt x="170" y="141"/>
                  </a:lnTo>
                  <a:lnTo>
                    <a:pt x="170" y="150"/>
                  </a:lnTo>
                  <a:lnTo>
                    <a:pt x="168" y="157"/>
                  </a:lnTo>
                  <a:lnTo>
                    <a:pt x="163" y="166"/>
                  </a:lnTo>
                  <a:lnTo>
                    <a:pt x="161" y="173"/>
                  </a:lnTo>
                  <a:lnTo>
                    <a:pt x="157" y="182"/>
                  </a:lnTo>
                  <a:lnTo>
                    <a:pt x="152" y="188"/>
                  </a:lnTo>
                  <a:lnTo>
                    <a:pt x="148" y="195"/>
                  </a:lnTo>
                  <a:lnTo>
                    <a:pt x="143" y="202"/>
                  </a:lnTo>
                  <a:lnTo>
                    <a:pt x="136" y="206"/>
                  </a:lnTo>
                  <a:lnTo>
                    <a:pt x="130" y="213"/>
                  </a:lnTo>
                  <a:lnTo>
                    <a:pt x="125" y="220"/>
                  </a:lnTo>
                  <a:lnTo>
                    <a:pt x="118" y="224"/>
                  </a:lnTo>
                  <a:lnTo>
                    <a:pt x="114" y="231"/>
                  </a:lnTo>
                  <a:lnTo>
                    <a:pt x="107" y="233"/>
                  </a:lnTo>
                  <a:lnTo>
                    <a:pt x="100" y="238"/>
                  </a:lnTo>
                  <a:lnTo>
                    <a:pt x="94" y="242"/>
                  </a:lnTo>
                  <a:lnTo>
                    <a:pt x="87" y="247"/>
                  </a:lnTo>
                  <a:lnTo>
                    <a:pt x="80" y="249"/>
                  </a:lnTo>
                  <a:lnTo>
                    <a:pt x="74" y="253"/>
                  </a:lnTo>
                  <a:lnTo>
                    <a:pt x="67" y="256"/>
                  </a:lnTo>
                  <a:lnTo>
                    <a:pt x="60" y="260"/>
                  </a:lnTo>
                  <a:lnTo>
                    <a:pt x="53" y="262"/>
                  </a:lnTo>
                  <a:lnTo>
                    <a:pt x="49" y="265"/>
                  </a:lnTo>
                  <a:lnTo>
                    <a:pt x="42" y="267"/>
                  </a:lnTo>
                  <a:lnTo>
                    <a:pt x="35" y="269"/>
                  </a:lnTo>
                  <a:lnTo>
                    <a:pt x="24" y="271"/>
                  </a:lnTo>
                  <a:lnTo>
                    <a:pt x="15" y="271"/>
                  </a:lnTo>
                  <a:lnTo>
                    <a:pt x="0" y="224"/>
                  </a:lnTo>
                  <a:lnTo>
                    <a:pt x="6" y="222"/>
                  </a:lnTo>
                  <a:lnTo>
                    <a:pt x="13" y="220"/>
                  </a:lnTo>
                  <a:lnTo>
                    <a:pt x="22" y="215"/>
                  </a:lnTo>
                  <a:lnTo>
                    <a:pt x="26" y="213"/>
                  </a:lnTo>
                  <a:lnTo>
                    <a:pt x="31" y="211"/>
                  </a:lnTo>
                  <a:lnTo>
                    <a:pt x="38" y="206"/>
                  </a:lnTo>
                  <a:lnTo>
                    <a:pt x="42" y="204"/>
                  </a:lnTo>
                  <a:lnTo>
                    <a:pt x="49" y="202"/>
                  </a:lnTo>
                  <a:lnTo>
                    <a:pt x="56" y="197"/>
                  </a:lnTo>
                  <a:lnTo>
                    <a:pt x="62" y="195"/>
                  </a:lnTo>
                  <a:lnTo>
                    <a:pt x="69" y="193"/>
                  </a:lnTo>
                  <a:lnTo>
                    <a:pt x="78" y="182"/>
                  </a:lnTo>
                  <a:lnTo>
                    <a:pt x="89" y="173"/>
                  </a:lnTo>
                  <a:lnTo>
                    <a:pt x="94" y="166"/>
                  </a:lnTo>
                  <a:lnTo>
                    <a:pt x="98" y="161"/>
                  </a:lnTo>
                  <a:lnTo>
                    <a:pt x="100" y="155"/>
                  </a:lnTo>
                  <a:lnTo>
                    <a:pt x="105" y="150"/>
                  </a:lnTo>
                  <a:lnTo>
                    <a:pt x="107" y="141"/>
                  </a:lnTo>
                  <a:lnTo>
                    <a:pt x="109" y="135"/>
                  </a:lnTo>
                  <a:lnTo>
                    <a:pt x="109" y="128"/>
                  </a:lnTo>
                  <a:lnTo>
                    <a:pt x="109" y="121"/>
                  </a:lnTo>
                  <a:lnTo>
                    <a:pt x="109" y="112"/>
                  </a:lnTo>
                  <a:lnTo>
                    <a:pt x="107" y="105"/>
                  </a:lnTo>
                  <a:lnTo>
                    <a:pt x="103" y="96"/>
                  </a:lnTo>
                  <a:lnTo>
                    <a:pt x="103" y="90"/>
                  </a:lnTo>
                  <a:lnTo>
                    <a:pt x="100" y="87"/>
                  </a:lnTo>
                  <a:lnTo>
                    <a:pt x="98" y="83"/>
                  </a:lnTo>
                  <a:lnTo>
                    <a:pt x="94" y="76"/>
                  </a:lnTo>
                  <a:lnTo>
                    <a:pt x="87" y="70"/>
                  </a:lnTo>
                  <a:lnTo>
                    <a:pt x="83" y="65"/>
                  </a:lnTo>
                  <a:lnTo>
                    <a:pt x="78" y="63"/>
                  </a:lnTo>
                  <a:lnTo>
                    <a:pt x="71" y="61"/>
                  </a:lnTo>
                  <a:lnTo>
                    <a:pt x="65" y="58"/>
                  </a:lnTo>
                  <a:lnTo>
                    <a:pt x="58" y="54"/>
                  </a:lnTo>
                  <a:lnTo>
                    <a:pt x="51" y="54"/>
                  </a:lnTo>
                  <a:lnTo>
                    <a:pt x="40" y="52"/>
                  </a:lnTo>
                  <a:lnTo>
                    <a:pt x="31" y="5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Freeform 68"/>
            <p:cNvSpPr>
              <a:spLocks/>
            </p:cNvSpPr>
            <p:nvPr/>
          </p:nvSpPr>
          <p:spPr bwMode="auto">
            <a:xfrm>
              <a:off x="2034" y="1153"/>
              <a:ext cx="718" cy="518"/>
            </a:xfrm>
            <a:custGeom>
              <a:avLst/>
              <a:gdLst>
                <a:gd name="T0" fmla="*/ 650 w 718"/>
                <a:gd name="T1" fmla="*/ 15 h 518"/>
                <a:gd name="T2" fmla="*/ 684 w 718"/>
                <a:gd name="T3" fmla="*/ 58 h 518"/>
                <a:gd name="T4" fmla="*/ 693 w 718"/>
                <a:gd name="T5" fmla="*/ 96 h 518"/>
                <a:gd name="T6" fmla="*/ 697 w 718"/>
                <a:gd name="T7" fmla="*/ 154 h 518"/>
                <a:gd name="T8" fmla="*/ 715 w 718"/>
                <a:gd name="T9" fmla="*/ 195 h 518"/>
                <a:gd name="T10" fmla="*/ 711 w 718"/>
                <a:gd name="T11" fmla="*/ 233 h 518"/>
                <a:gd name="T12" fmla="*/ 695 w 718"/>
                <a:gd name="T13" fmla="*/ 271 h 518"/>
                <a:gd name="T14" fmla="*/ 695 w 718"/>
                <a:gd name="T15" fmla="*/ 300 h 518"/>
                <a:gd name="T16" fmla="*/ 691 w 718"/>
                <a:gd name="T17" fmla="*/ 349 h 518"/>
                <a:gd name="T18" fmla="*/ 655 w 718"/>
                <a:gd name="T19" fmla="*/ 385 h 518"/>
                <a:gd name="T20" fmla="*/ 619 w 718"/>
                <a:gd name="T21" fmla="*/ 403 h 518"/>
                <a:gd name="T22" fmla="*/ 581 w 718"/>
                <a:gd name="T23" fmla="*/ 417 h 518"/>
                <a:gd name="T24" fmla="*/ 545 w 718"/>
                <a:gd name="T25" fmla="*/ 426 h 518"/>
                <a:gd name="T26" fmla="*/ 509 w 718"/>
                <a:gd name="T27" fmla="*/ 435 h 518"/>
                <a:gd name="T28" fmla="*/ 482 w 718"/>
                <a:gd name="T29" fmla="*/ 446 h 518"/>
                <a:gd name="T30" fmla="*/ 442 w 718"/>
                <a:gd name="T31" fmla="*/ 462 h 518"/>
                <a:gd name="T32" fmla="*/ 399 w 718"/>
                <a:gd name="T33" fmla="*/ 477 h 518"/>
                <a:gd name="T34" fmla="*/ 352 w 718"/>
                <a:gd name="T35" fmla="*/ 493 h 518"/>
                <a:gd name="T36" fmla="*/ 296 w 718"/>
                <a:gd name="T37" fmla="*/ 504 h 518"/>
                <a:gd name="T38" fmla="*/ 238 w 718"/>
                <a:gd name="T39" fmla="*/ 513 h 518"/>
                <a:gd name="T40" fmla="*/ 175 w 718"/>
                <a:gd name="T41" fmla="*/ 515 h 518"/>
                <a:gd name="T42" fmla="*/ 112 w 718"/>
                <a:gd name="T43" fmla="*/ 513 h 518"/>
                <a:gd name="T44" fmla="*/ 49 w 718"/>
                <a:gd name="T45" fmla="*/ 500 h 518"/>
                <a:gd name="T46" fmla="*/ 9 w 718"/>
                <a:gd name="T47" fmla="*/ 415 h 518"/>
                <a:gd name="T48" fmla="*/ 52 w 718"/>
                <a:gd name="T49" fmla="*/ 437 h 518"/>
                <a:gd name="T50" fmla="*/ 94 w 718"/>
                <a:gd name="T51" fmla="*/ 448 h 518"/>
                <a:gd name="T52" fmla="*/ 137 w 718"/>
                <a:gd name="T53" fmla="*/ 457 h 518"/>
                <a:gd name="T54" fmla="*/ 188 w 718"/>
                <a:gd name="T55" fmla="*/ 459 h 518"/>
                <a:gd name="T56" fmla="*/ 249 w 718"/>
                <a:gd name="T57" fmla="*/ 455 h 518"/>
                <a:gd name="T58" fmla="*/ 316 w 718"/>
                <a:gd name="T59" fmla="*/ 441 h 518"/>
                <a:gd name="T60" fmla="*/ 393 w 718"/>
                <a:gd name="T61" fmla="*/ 417 h 518"/>
                <a:gd name="T62" fmla="*/ 467 w 718"/>
                <a:gd name="T63" fmla="*/ 388 h 518"/>
                <a:gd name="T64" fmla="*/ 500 w 718"/>
                <a:gd name="T65" fmla="*/ 383 h 518"/>
                <a:gd name="T66" fmla="*/ 547 w 718"/>
                <a:gd name="T67" fmla="*/ 372 h 518"/>
                <a:gd name="T68" fmla="*/ 594 w 718"/>
                <a:gd name="T69" fmla="*/ 356 h 518"/>
                <a:gd name="T70" fmla="*/ 630 w 718"/>
                <a:gd name="T71" fmla="*/ 332 h 518"/>
                <a:gd name="T72" fmla="*/ 628 w 718"/>
                <a:gd name="T73" fmla="*/ 311 h 518"/>
                <a:gd name="T74" fmla="*/ 574 w 718"/>
                <a:gd name="T75" fmla="*/ 332 h 518"/>
                <a:gd name="T76" fmla="*/ 536 w 718"/>
                <a:gd name="T77" fmla="*/ 343 h 518"/>
                <a:gd name="T78" fmla="*/ 496 w 718"/>
                <a:gd name="T79" fmla="*/ 349 h 518"/>
                <a:gd name="T80" fmla="*/ 475 w 718"/>
                <a:gd name="T81" fmla="*/ 293 h 518"/>
                <a:gd name="T82" fmla="*/ 511 w 718"/>
                <a:gd name="T83" fmla="*/ 289 h 518"/>
                <a:gd name="T84" fmla="*/ 565 w 718"/>
                <a:gd name="T85" fmla="*/ 278 h 518"/>
                <a:gd name="T86" fmla="*/ 617 w 718"/>
                <a:gd name="T87" fmla="*/ 260 h 518"/>
                <a:gd name="T88" fmla="*/ 653 w 718"/>
                <a:gd name="T89" fmla="*/ 237 h 518"/>
                <a:gd name="T90" fmla="*/ 648 w 718"/>
                <a:gd name="T91" fmla="*/ 197 h 518"/>
                <a:gd name="T92" fmla="*/ 599 w 718"/>
                <a:gd name="T93" fmla="*/ 233 h 518"/>
                <a:gd name="T94" fmla="*/ 563 w 718"/>
                <a:gd name="T95" fmla="*/ 251 h 518"/>
                <a:gd name="T96" fmla="*/ 525 w 718"/>
                <a:gd name="T97" fmla="*/ 255 h 518"/>
                <a:gd name="T98" fmla="*/ 516 w 718"/>
                <a:gd name="T99" fmla="*/ 197 h 518"/>
                <a:gd name="T100" fmla="*/ 558 w 718"/>
                <a:gd name="T101" fmla="*/ 190 h 518"/>
                <a:gd name="T102" fmla="*/ 612 w 718"/>
                <a:gd name="T103" fmla="*/ 152 h 518"/>
                <a:gd name="T104" fmla="*/ 635 w 718"/>
                <a:gd name="T105" fmla="*/ 118 h 518"/>
                <a:gd name="T106" fmla="*/ 632 w 718"/>
                <a:gd name="T107" fmla="*/ 76 h 518"/>
                <a:gd name="T108" fmla="*/ 597 w 718"/>
                <a:gd name="T109" fmla="*/ 51 h 5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18"/>
                <a:gd name="T166" fmla="*/ 0 h 518"/>
                <a:gd name="T167" fmla="*/ 718 w 718"/>
                <a:gd name="T168" fmla="*/ 518 h 5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18" h="518">
                  <a:moveTo>
                    <a:pt x="619" y="0"/>
                  </a:moveTo>
                  <a:lnTo>
                    <a:pt x="621" y="0"/>
                  </a:lnTo>
                  <a:lnTo>
                    <a:pt x="630" y="4"/>
                  </a:lnTo>
                  <a:lnTo>
                    <a:pt x="637" y="6"/>
                  </a:lnTo>
                  <a:lnTo>
                    <a:pt x="644" y="11"/>
                  </a:lnTo>
                  <a:lnTo>
                    <a:pt x="650" y="15"/>
                  </a:lnTo>
                  <a:lnTo>
                    <a:pt x="657" y="22"/>
                  </a:lnTo>
                  <a:lnTo>
                    <a:pt x="664" y="27"/>
                  </a:lnTo>
                  <a:lnTo>
                    <a:pt x="671" y="35"/>
                  </a:lnTo>
                  <a:lnTo>
                    <a:pt x="675" y="42"/>
                  </a:lnTo>
                  <a:lnTo>
                    <a:pt x="682" y="53"/>
                  </a:lnTo>
                  <a:lnTo>
                    <a:pt x="684" y="58"/>
                  </a:lnTo>
                  <a:lnTo>
                    <a:pt x="686" y="62"/>
                  </a:lnTo>
                  <a:lnTo>
                    <a:pt x="688" y="69"/>
                  </a:lnTo>
                  <a:lnTo>
                    <a:pt x="691" y="76"/>
                  </a:lnTo>
                  <a:lnTo>
                    <a:pt x="691" y="80"/>
                  </a:lnTo>
                  <a:lnTo>
                    <a:pt x="693" y="89"/>
                  </a:lnTo>
                  <a:lnTo>
                    <a:pt x="693" y="96"/>
                  </a:lnTo>
                  <a:lnTo>
                    <a:pt x="695" y="105"/>
                  </a:lnTo>
                  <a:lnTo>
                    <a:pt x="686" y="139"/>
                  </a:lnTo>
                  <a:lnTo>
                    <a:pt x="688" y="141"/>
                  </a:lnTo>
                  <a:lnTo>
                    <a:pt x="693" y="145"/>
                  </a:lnTo>
                  <a:lnTo>
                    <a:pt x="695" y="150"/>
                  </a:lnTo>
                  <a:lnTo>
                    <a:pt x="697" y="154"/>
                  </a:lnTo>
                  <a:lnTo>
                    <a:pt x="702" y="161"/>
                  </a:lnTo>
                  <a:lnTo>
                    <a:pt x="706" y="168"/>
                  </a:lnTo>
                  <a:lnTo>
                    <a:pt x="709" y="175"/>
                  </a:lnTo>
                  <a:lnTo>
                    <a:pt x="711" y="179"/>
                  </a:lnTo>
                  <a:lnTo>
                    <a:pt x="713" y="186"/>
                  </a:lnTo>
                  <a:lnTo>
                    <a:pt x="715" y="195"/>
                  </a:lnTo>
                  <a:lnTo>
                    <a:pt x="718" y="199"/>
                  </a:lnTo>
                  <a:lnTo>
                    <a:pt x="718" y="208"/>
                  </a:lnTo>
                  <a:lnTo>
                    <a:pt x="718" y="213"/>
                  </a:lnTo>
                  <a:lnTo>
                    <a:pt x="718" y="222"/>
                  </a:lnTo>
                  <a:lnTo>
                    <a:pt x="713" y="226"/>
                  </a:lnTo>
                  <a:lnTo>
                    <a:pt x="711" y="233"/>
                  </a:lnTo>
                  <a:lnTo>
                    <a:pt x="709" y="237"/>
                  </a:lnTo>
                  <a:lnTo>
                    <a:pt x="709" y="244"/>
                  </a:lnTo>
                  <a:lnTo>
                    <a:pt x="702" y="251"/>
                  </a:lnTo>
                  <a:lnTo>
                    <a:pt x="700" y="262"/>
                  </a:lnTo>
                  <a:lnTo>
                    <a:pt x="695" y="266"/>
                  </a:lnTo>
                  <a:lnTo>
                    <a:pt x="695" y="271"/>
                  </a:lnTo>
                  <a:lnTo>
                    <a:pt x="693" y="275"/>
                  </a:lnTo>
                  <a:lnTo>
                    <a:pt x="693" y="278"/>
                  </a:lnTo>
                  <a:lnTo>
                    <a:pt x="695" y="289"/>
                  </a:lnTo>
                  <a:lnTo>
                    <a:pt x="695" y="293"/>
                  </a:lnTo>
                  <a:lnTo>
                    <a:pt x="695" y="300"/>
                  </a:lnTo>
                  <a:lnTo>
                    <a:pt x="695" y="307"/>
                  </a:lnTo>
                  <a:lnTo>
                    <a:pt x="697" y="316"/>
                  </a:lnTo>
                  <a:lnTo>
                    <a:pt x="695" y="323"/>
                  </a:lnTo>
                  <a:lnTo>
                    <a:pt x="695" y="332"/>
                  </a:lnTo>
                  <a:lnTo>
                    <a:pt x="693" y="341"/>
                  </a:lnTo>
                  <a:lnTo>
                    <a:pt x="691" y="349"/>
                  </a:lnTo>
                  <a:lnTo>
                    <a:pt x="684" y="356"/>
                  </a:lnTo>
                  <a:lnTo>
                    <a:pt x="680" y="365"/>
                  </a:lnTo>
                  <a:lnTo>
                    <a:pt x="673" y="372"/>
                  </a:lnTo>
                  <a:lnTo>
                    <a:pt x="666" y="381"/>
                  </a:lnTo>
                  <a:lnTo>
                    <a:pt x="659" y="383"/>
                  </a:lnTo>
                  <a:lnTo>
                    <a:pt x="655" y="385"/>
                  </a:lnTo>
                  <a:lnTo>
                    <a:pt x="648" y="390"/>
                  </a:lnTo>
                  <a:lnTo>
                    <a:pt x="644" y="392"/>
                  </a:lnTo>
                  <a:lnTo>
                    <a:pt x="637" y="394"/>
                  </a:lnTo>
                  <a:lnTo>
                    <a:pt x="630" y="397"/>
                  </a:lnTo>
                  <a:lnTo>
                    <a:pt x="626" y="401"/>
                  </a:lnTo>
                  <a:lnTo>
                    <a:pt x="619" y="403"/>
                  </a:lnTo>
                  <a:lnTo>
                    <a:pt x="612" y="406"/>
                  </a:lnTo>
                  <a:lnTo>
                    <a:pt x="606" y="408"/>
                  </a:lnTo>
                  <a:lnTo>
                    <a:pt x="599" y="410"/>
                  </a:lnTo>
                  <a:lnTo>
                    <a:pt x="592" y="412"/>
                  </a:lnTo>
                  <a:lnTo>
                    <a:pt x="588" y="415"/>
                  </a:lnTo>
                  <a:lnTo>
                    <a:pt x="581" y="417"/>
                  </a:lnTo>
                  <a:lnTo>
                    <a:pt x="574" y="419"/>
                  </a:lnTo>
                  <a:lnTo>
                    <a:pt x="567" y="421"/>
                  </a:lnTo>
                  <a:lnTo>
                    <a:pt x="563" y="421"/>
                  </a:lnTo>
                  <a:lnTo>
                    <a:pt x="556" y="423"/>
                  </a:lnTo>
                  <a:lnTo>
                    <a:pt x="549" y="423"/>
                  </a:lnTo>
                  <a:lnTo>
                    <a:pt x="545" y="426"/>
                  </a:lnTo>
                  <a:lnTo>
                    <a:pt x="534" y="428"/>
                  </a:lnTo>
                  <a:lnTo>
                    <a:pt x="527" y="430"/>
                  </a:lnTo>
                  <a:lnTo>
                    <a:pt x="518" y="432"/>
                  </a:lnTo>
                  <a:lnTo>
                    <a:pt x="514" y="432"/>
                  </a:lnTo>
                  <a:lnTo>
                    <a:pt x="509" y="435"/>
                  </a:lnTo>
                  <a:lnTo>
                    <a:pt x="507" y="437"/>
                  </a:lnTo>
                  <a:lnTo>
                    <a:pt x="502" y="437"/>
                  </a:lnTo>
                  <a:lnTo>
                    <a:pt x="498" y="439"/>
                  </a:lnTo>
                  <a:lnTo>
                    <a:pt x="489" y="441"/>
                  </a:lnTo>
                  <a:lnTo>
                    <a:pt x="482" y="446"/>
                  </a:lnTo>
                  <a:lnTo>
                    <a:pt x="473" y="448"/>
                  </a:lnTo>
                  <a:lnTo>
                    <a:pt x="464" y="455"/>
                  </a:lnTo>
                  <a:lnTo>
                    <a:pt x="460" y="455"/>
                  </a:lnTo>
                  <a:lnTo>
                    <a:pt x="453" y="457"/>
                  </a:lnTo>
                  <a:lnTo>
                    <a:pt x="446" y="459"/>
                  </a:lnTo>
                  <a:lnTo>
                    <a:pt x="442" y="462"/>
                  </a:lnTo>
                  <a:lnTo>
                    <a:pt x="435" y="464"/>
                  </a:lnTo>
                  <a:lnTo>
                    <a:pt x="428" y="468"/>
                  </a:lnTo>
                  <a:lnTo>
                    <a:pt x="422" y="471"/>
                  </a:lnTo>
                  <a:lnTo>
                    <a:pt x="415" y="473"/>
                  </a:lnTo>
                  <a:lnTo>
                    <a:pt x="406" y="475"/>
                  </a:lnTo>
                  <a:lnTo>
                    <a:pt x="399" y="477"/>
                  </a:lnTo>
                  <a:lnTo>
                    <a:pt x="393" y="480"/>
                  </a:lnTo>
                  <a:lnTo>
                    <a:pt x="384" y="484"/>
                  </a:lnTo>
                  <a:lnTo>
                    <a:pt x="375" y="486"/>
                  </a:lnTo>
                  <a:lnTo>
                    <a:pt x="368" y="489"/>
                  </a:lnTo>
                  <a:lnTo>
                    <a:pt x="359" y="491"/>
                  </a:lnTo>
                  <a:lnTo>
                    <a:pt x="352" y="493"/>
                  </a:lnTo>
                  <a:lnTo>
                    <a:pt x="343" y="495"/>
                  </a:lnTo>
                  <a:lnTo>
                    <a:pt x="332" y="498"/>
                  </a:lnTo>
                  <a:lnTo>
                    <a:pt x="323" y="500"/>
                  </a:lnTo>
                  <a:lnTo>
                    <a:pt x="314" y="502"/>
                  </a:lnTo>
                  <a:lnTo>
                    <a:pt x="305" y="502"/>
                  </a:lnTo>
                  <a:lnTo>
                    <a:pt x="296" y="504"/>
                  </a:lnTo>
                  <a:lnTo>
                    <a:pt x="287" y="506"/>
                  </a:lnTo>
                  <a:lnTo>
                    <a:pt x="278" y="509"/>
                  </a:lnTo>
                  <a:lnTo>
                    <a:pt x="267" y="511"/>
                  </a:lnTo>
                  <a:lnTo>
                    <a:pt x="256" y="511"/>
                  </a:lnTo>
                  <a:lnTo>
                    <a:pt x="247" y="513"/>
                  </a:lnTo>
                  <a:lnTo>
                    <a:pt x="238" y="513"/>
                  </a:lnTo>
                  <a:lnTo>
                    <a:pt x="227" y="513"/>
                  </a:lnTo>
                  <a:lnTo>
                    <a:pt x="215" y="515"/>
                  </a:lnTo>
                  <a:lnTo>
                    <a:pt x="206" y="515"/>
                  </a:lnTo>
                  <a:lnTo>
                    <a:pt x="197" y="518"/>
                  </a:lnTo>
                  <a:lnTo>
                    <a:pt x="186" y="515"/>
                  </a:lnTo>
                  <a:lnTo>
                    <a:pt x="175" y="515"/>
                  </a:lnTo>
                  <a:lnTo>
                    <a:pt x="164" y="515"/>
                  </a:lnTo>
                  <a:lnTo>
                    <a:pt x="155" y="515"/>
                  </a:lnTo>
                  <a:lnTo>
                    <a:pt x="144" y="515"/>
                  </a:lnTo>
                  <a:lnTo>
                    <a:pt x="135" y="515"/>
                  </a:lnTo>
                  <a:lnTo>
                    <a:pt x="123" y="513"/>
                  </a:lnTo>
                  <a:lnTo>
                    <a:pt x="112" y="513"/>
                  </a:lnTo>
                  <a:lnTo>
                    <a:pt x="101" y="511"/>
                  </a:lnTo>
                  <a:lnTo>
                    <a:pt x="92" y="509"/>
                  </a:lnTo>
                  <a:lnTo>
                    <a:pt x="81" y="506"/>
                  </a:lnTo>
                  <a:lnTo>
                    <a:pt x="72" y="504"/>
                  </a:lnTo>
                  <a:lnTo>
                    <a:pt x="61" y="502"/>
                  </a:lnTo>
                  <a:lnTo>
                    <a:pt x="49" y="500"/>
                  </a:lnTo>
                  <a:lnTo>
                    <a:pt x="41" y="495"/>
                  </a:lnTo>
                  <a:lnTo>
                    <a:pt x="32" y="493"/>
                  </a:lnTo>
                  <a:lnTo>
                    <a:pt x="0" y="408"/>
                  </a:lnTo>
                  <a:lnTo>
                    <a:pt x="7" y="412"/>
                  </a:lnTo>
                  <a:lnTo>
                    <a:pt x="9" y="415"/>
                  </a:lnTo>
                  <a:lnTo>
                    <a:pt x="16" y="417"/>
                  </a:lnTo>
                  <a:lnTo>
                    <a:pt x="20" y="421"/>
                  </a:lnTo>
                  <a:lnTo>
                    <a:pt x="27" y="426"/>
                  </a:lnTo>
                  <a:lnTo>
                    <a:pt x="34" y="428"/>
                  </a:lnTo>
                  <a:lnTo>
                    <a:pt x="43" y="432"/>
                  </a:lnTo>
                  <a:lnTo>
                    <a:pt x="52" y="437"/>
                  </a:lnTo>
                  <a:lnTo>
                    <a:pt x="63" y="439"/>
                  </a:lnTo>
                  <a:lnTo>
                    <a:pt x="70" y="441"/>
                  </a:lnTo>
                  <a:lnTo>
                    <a:pt x="74" y="444"/>
                  </a:lnTo>
                  <a:lnTo>
                    <a:pt x="81" y="446"/>
                  </a:lnTo>
                  <a:lnTo>
                    <a:pt x="88" y="448"/>
                  </a:lnTo>
                  <a:lnTo>
                    <a:pt x="94" y="448"/>
                  </a:lnTo>
                  <a:lnTo>
                    <a:pt x="99" y="450"/>
                  </a:lnTo>
                  <a:lnTo>
                    <a:pt x="108" y="453"/>
                  </a:lnTo>
                  <a:lnTo>
                    <a:pt x="114" y="455"/>
                  </a:lnTo>
                  <a:lnTo>
                    <a:pt x="121" y="455"/>
                  </a:lnTo>
                  <a:lnTo>
                    <a:pt x="128" y="455"/>
                  </a:lnTo>
                  <a:lnTo>
                    <a:pt x="137" y="457"/>
                  </a:lnTo>
                  <a:lnTo>
                    <a:pt x="146" y="457"/>
                  </a:lnTo>
                  <a:lnTo>
                    <a:pt x="153" y="457"/>
                  </a:lnTo>
                  <a:lnTo>
                    <a:pt x="162" y="459"/>
                  </a:lnTo>
                  <a:lnTo>
                    <a:pt x="171" y="459"/>
                  </a:lnTo>
                  <a:lnTo>
                    <a:pt x="180" y="459"/>
                  </a:lnTo>
                  <a:lnTo>
                    <a:pt x="188" y="459"/>
                  </a:lnTo>
                  <a:lnTo>
                    <a:pt x="197" y="459"/>
                  </a:lnTo>
                  <a:lnTo>
                    <a:pt x="206" y="459"/>
                  </a:lnTo>
                  <a:lnTo>
                    <a:pt x="218" y="459"/>
                  </a:lnTo>
                  <a:lnTo>
                    <a:pt x="227" y="457"/>
                  </a:lnTo>
                  <a:lnTo>
                    <a:pt x="238" y="457"/>
                  </a:lnTo>
                  <a:lnTo>
                    <a:pt x="249" y="455"/>
                  </a:lnTo>
                  <a:lnTo>
                    <a:pt x="260" y="455"/>
                  </a:lnTo>
                  <a:lnTo>
                    <a:pt x="271" y="453"/>
                  </a:lnTo>
                  <a:lnTo>
                    <a:pt x="283" y="450"/>
                  </a:lnTo>
                  <a:lnTo>
                    <a:pt x="294" y="448"/>
                  </a:lnTo>
                  <a:lnTo>
                    <a:pt x="305" y="446"/>
                  </a:lnTo>
                  <a:lnTo>
                    <a:pt x="316" y="441"/>
                  </a:lnTo>
                  <a:lnTo>
                    <a:pt x="330" y="439"/>
                  </a:lnTo>
                  <a:lnTo>
                    <a:pt x="341" y="437"/>
                  </a:lnTo>
                  <a:lnTo>
                    <a:pt x="354" y="432"/>
                  </a:lnTo>
                  <a:lnTo>
                    <a:pt x="368" y="428"/>
                  </a:lnTo>
                  <a:lnTo>
                    <a:pt x="379" y="423"/>
                  </a:lnTo>
                  <a:lnTo>
                    <a:pt x="393" y="417"/>
                  </a:lnTo>
                  <a:lnTo>
                    <a:pt x="408" y="412"/>
                  </a:lnTo>
                  <a:lnTo>
                    <a:pt x="422" y="408"/>
                  </a:lnTo>
                  <a:lnTo>
                    <a:pt x="435" y="401"/>
                  </a:lnTo>
                  <a:lnTo>
                    <a:pt x="449" y="397"/>
                  </a:lnTo>
                  <a:lnTo>
                    <a:pt x="464" y="390"/>
                  </a:lnTo>
                  <a:lnTo>
                    <a:pt x="467" y="388"/>
                  </a:lnTo>
                  <a:lnTo>
                    <a:pt x="473" y="388"/>
                  </a:lnTo>
                  <a:lnTo>
                    <a:pt x="475" y="385"/>
                  </a:lnTo>
                  <a:lnTo>
                    <a:pt x="480" y="385"/>
                  </a:lnTo>
                  <a:lnTo>
                    <a:pt x="487" y="383"/>
                  </a:lnTo>
                  <a:lnTo>
                    <a:pt x="493" y="383"/>
                  </a:lnTo>
                  <a:lnTo>
                    <a:pt x="500" y="383"/>
                  </a:lnTo>
                  <a:lnTo>
                    <a:pt x="507" y="381"/>
                  </a:lnTo>
                  <a:lnTo>
                    <a:pt x="514" y="381"/>
                  </a:lnTo>
                  <a:lnTo>
                    <a:pt x="523" y="379"/>
                  </a:lnTo>
                  <a:lnTo>
                    <a:pt x="529" y="376"/>
                  </a:lnTo>
                  <a:lnTo>
                    <a:pt x="538" y="374"/>
                  </a:lnTo>
                  <a:lnTo>
                    <a:pt x="547" y="372"/>
                  </a:lnTo>
                  <a:lnTo>
                    <a:pt x="556" y="372"/>
                  </a:lnTo>
                  <a:lnTo>
                    <a:pt x="563" y="367"/>
                  </a:lnTo>
                  <a:lnTo>
                    <a:pt x="572" y="365"/>
                  </a:lnTo>
                  <a:lnTo>
                    <a:pt x="579" y="361"/>
                  </a:lnTo>
                  <a:lnTo>
                    <a:pt x="588" y="358"/>
                  </a:lnTo>
                  <a:lnTo>
                    <a:pt x="594" y="356"/>
                  </a:lnTo>
                  <a:lnTo>
                    <a:pt x="603" y="352"/>
                  </a:lnTo>
                  <a:lnTo>
                    <a:pt x="608" y="347"/>
                  </a:lnTo>
                  <a:lnTo>
                    <a:pt x="617" y="345"/>
                  </a:lnTo>
                  <a:lnTo>
                    <a:pt x="621" y="341"/>
                  </a:lnTo>
                  <a:lnTo>
                    <a:pt x="626" y="336"/>
                  </a:lnTo>
                  <a:lnTo>
                    <a:pt x="630" y="332"/>
                  </a:lnTo>
                  <a:lnTo>
                    <a:pt x="635" y="327"/>
                  </a:lnTo>
                  <a:lnTo>
                    <a:pt x="637" y="316"/>
                  </a:lnTo>
                  <a:lnTo>
                    <a:pt x="639" y="307"/>
                  </a:lnTo>
                  <a:lnTo>
                    <a:pt x="637" y="307"/>
                  </a:lnTo>
                  <a:lnTo>
                    <a:pt x="632" y="309"/>
                  </a:lnTo>
                  <a:lnTo>
                    <a:pt x="628" y="311"/>
                  </a:lnTo>
                  <a:lnTo>
                    <a:pt x="621" y="314"/>
                  </a:lnTo>
                  <a:lnTo>
                    <a:pt x="612" y="316"/>
                  </a:lnTo>
                  <a:lnTo>
                    <a:pt x="603" y="320"/>
                  </a:lnTo>
                  <a:lnTo>
                    <a:pt x="592" y="325"/>
                  </a:lnTo>
                  <a:lnTo>
                    <a:pt x="581" y="332"/>
                  </a:lnTo>
                  <a:lnTo>
                    <a:pt x="574" y="332"/>
                  </a:lnTo>
                  <a:lnTo>
                    <a:pt x="567" y="334"/>
                  </a:lnTo>
                  <a:lnTo>
                    <a:pt x="563" y="336"/>
                  </a:lnTo>
                  <a:lnTo>
                    <a:pt x="556" y="338"/>
                  </a:lnTo>
                  <a:lnTo>
                    <a:pt x="549" y="341"/>
                  </a:lnTo>
                  <a:lnTo>
                    <a:pt x="543" y="343"/>
                  </a:lnTo>
                  <a:lnTo>
                    <a:pt x="536" y="343"/>
                  </a:lnTo>
                  <a:lnTo>
                    <a:pt x="529" y="345"/>
                  </a:lnTo>
                  <a:lnTo>
                    <a:pt x="523" y="345"/>
                  </a:lnTo>
                  <a:lnTo>
                    <a:pt x="516" y="347"/>
                  </a:lnTo>
                  <a:lnTo>
                    <a:pt x="509" y="347"/>
                  </a:lnTo>
                  <a:lnTo>
                    <a:pt x="502" y="349"/>
                  </a:lnTo>
                  <a:lnTo>
                    <a:pt x="496" y="349"/>
                  </a:lnTo>
                  <a:lnTo>
                    <a:pt x="489" y="349"/>
                  </a:lnTo>
                  <a:lnTo>
                    <a:pt x="484" y="349"/>
                  </a:lnTo>
                  <a:lnTo>
                    <a:pt x="478" y="349"/>
                  </a:lnTo>
                  <a:lnTo>
                    <a:pt x="467" y="296"/>
                  </a:lnTo>
                  <a:lnTo>
                    <a:pt x="469" y="293"/>
                  </a:lnTo>
                  <a:lnTo>
                    <a:pt x="475" y="293"/>
                  </a:lnTo>
                  <a:lnTo>
                    <a:pt x="478" y="291"/>
                  </a:lnTo>
                  <a:lnTo>
                    <a:pt x="484" y="291"/>
                  </a:lnTo>
                  <a:lnTo>
                    <a:pt x="489" y="291"/>
                  </a:lnTo>
                  <a:lnTo>
                    <a:pt x="498" y="291"/>
                  </a:lnTo>
                  <a:lnTo>
                    <a:pt x="502" y="289"/>
                  </a:lnTo>
                  <a:lnTo>
                    <a:pt x="511" y="289"/>
                  </a:lnTo>
                  <a:lnTo>
                    <a:pt x="518" y="287"/>
                  </a:lnTo>
                  <a:lnTo>
                    <a:pt x="527" y="284"/>
                  </a:lnTo>
                  <a:lnTo>
                    <a:pt x="536" y="282"/>
                  </a:lnTo>
                  <a:lnTo>
                    <a:pt x="545" y="282"/>
                  </a:lnTo>
                  <a:lnTo>
                    <a:pt x="554" y="280"/>
                  </a:lnTo>
                  <a:lnTo>
                    <a:pt x="565" y="278"/>
                  </a:lnTo>
                  <a:lnTo>
                    <a:pt x="572" y="275"/>
                  </a:lnTo>
                  <a:lnTo>
                    <a:pt x="581" y="273"/>
                  </a:lnTo>
                  <a:lnTo>
                    <a:pt x="590" y="269"/>
                  </a:lnTo>
                  <a:lnTo>
                    <a:pt x="599" y="266"/>
                  </a:lnTo>
                  <a:lnTo>
                    <a:pt x="608" y="264"/>
                  </a:lnTo>
                  <a:lnTo>
                    <a:pt x="617" y="260"/>
                  </a:lnTo>
                  <a:lnTo>
                    <a:pt x="623" y="258"/>
                  </a:lnTo>
                  <a:lnTo>
                    <a:pt x="630" y="253"/>
                  </a:lnTo>
                  <a:lnTo>
                    <a:pt x="637" y="249"/>
                  </a:lnTo>
                  <a:lnTo>
                    <a:pt x="644" y="244"/>
                  </a:lnTo>
                  <a:lnTo>
                    <a:pt x="648" y="240"/>
                  </a:lnTo>
                  <a:lnTo>
                    <a:pt x="653" y="237"/>
                  </a:lnTo>
                  <a:lnTo>
                    <a:pt x="659" y="226"/>
                  </a:lnTo>
                  <a:lnTo>
                    <a:pt x="664" y="217"/>
                  </a:lnTo>
                  <a:lnTo>
                    <a:pt x="657" y="190"/>
                  </a:lnTo>
                  <a:lnTo>
                    <a:pt x="653" y="192"/>
                  </a:lnTo>
                  <a:lnTo>
                    <a:pt x="648" y="197"/>
                  </a:lnTo>
                  <a:lnTo>
                    <a:pt x="644" y="201"/>
                  </a:lnTo>
                  <a:lnTo>
                    <a:pt x="635" y="208"/>
                  </a:lnTo>
                  <a:lnTo>
                    <a:pt x="626" y="215"/>
                  </a:lnTo>
                  <a:lnTo>
                    <a:pt x="614" y="222"/>
                  </a:lnTo>
                  <a:lnTo>
                    <a:pt x="606" y="231"/>
                  </a:lnTo>
                  <a:lnTo>
                    <a:pt x="599" y="233"/>
                  </a:lnTo>
                  <a:lnTo>
                    <a:pt x="592" y="237"/>
                  </a:lnTo>
                  <a:lnTo>
                    <a:pt x="588" y="240"/>
                  </a:lnTo>
                  <a:lnTo>
                    <a:pt x="581" y="242"/>
                  </a:lnTo>
                  <a:lnTo>
                    <a:pt x="576" y="244"/>
                  </a:lnTo>
                  <a:lnTo>
                    <a:pt x="570" y="249"/>
                  </a:lnTo>
                  <a:lnTo>
                    <a:pt x="563" y="251"/>
                  </a:lnTo>
                  <a:lnTo>
                    <a:pt x="556" y="251"/>
                  </a:lnTo>
                  <a:lnTo>
                    <a:pt x="549" y="253"/>
                  </a:lnTo>
                  <a:lnTo>
                    <a:pt x="543" y="253"/>
                  </a:lnTo>
                  <a:lnTo>
                    <a:pt x="538" y="255"/>
                  </a:lnTo>
                  <a:lnTo>
                    <a:pt x="532" y="255"/>
                  </a:lnTo>
                  <a:lnTo>
                    <a:pt x="525" y="255"/>
                  </a:lnTo>
                  <a:lnTo>
                    <a:pt x="518" y="255"/>
                  </a:lnTo>
                  <a:lnTo>
                    <a:pt x="514" y="253"/>
                  </a:lnTo>
                  <a:lnTo>
                    <a:pt x="507" y="251"/>
                  </a:lnTo>
                  <a:lnTo>
                    <a:pt x="507" y="195"/>
                  </a:lnTo>
                  <a:lnTo>
                    <a:pt x="509" y="195"/>
                  </a:lnTo>
                  <a:lnTo>
                    <a:pt x="516" y="197"/>
                  </a:lnTo>
                  <a:lnTo>
                    <a:pt x="520" y="197"/>
                  </a:lnTo>
                  <a:lnTo>
                    <a:pt x="527" y="197"/>
                  </a:lnTo>
                  <a:lnTo>
                    <a:pt x="534" y="197"/>
                  </a:lnTo>
                  <a:lnTo>
                    <a:pt x="540" y="197"/>
                  </a:lnTo>
                  <a:lnTo>
                    <a:pt x="549" y="195"/>
                  </a:lnTo>
                  <a:lnTo>
                    <a:pt x="558" y="190"/>
                  </a:lnTo>
                  <a:lnTo>
                    <a:pt x="567" y="186"/>
                  </a:lnTo>
                  <a:lnTo>
                    <a:pt x="579" y="181"/>
                  </a:lnTo>
                  <a:lnTo>
                    <a:pt x="590" y="175"/>
                  </a:lnTo>
                  <a:lnTo>
                    <a:pt x="601" y="163"/>
                  </a:lnTo>
                  <a:lnTo>
                    <a:pt x="606" y="159"/>
                  </a:lnTo>
                  <a:lnTo>
                    <a:pt x="612" y="152"/>
                  </a:lnTo>
                  <a:lnTo>
                    <a:pt x="619" y="145"/>
                  </a:lnTo>
                  <a:lnTo>
                    <a:pt x="626" y="139"/>
                  </a:lnTo>
                  <a:lnTo>
                    <a:pt x="626" y="136"/>
                  </a:lnTo>
                  <a:lnTo>
                    <a:pt x="630" y="130"/>
                  </a:lnTo>
                  <a:lnTo>
                    <a:pt x="632" y="123"/>
                  </a:lnTo>
                  <a:lnTo>
                    <a:pt x="635" y="118"/>
                  </a:lnTo>
                  <a:lnTo>
                    <a:pt x="637" y="112"/>
                  </a:lnTo>
                  <a:lnTo>
                    <a:pt x="639" y="105"/>
                  </a:lnTo>
                  <a:lnTo>
                    <a:pt x="637" y="96"/>
                  </a:lnTo>
                  <a:lnTo>
                    <a:pt x="637" y="92"/>
                  </a:lnTo>
                  <a:lnTo>
                    <a:pt x="635" y="83"/>
                  </a:lnTo>
                  <a:lnTo>
                    <a:pt x="632" y="76"/>
                  </a:lnTo>
                  <a:lnTo>
                    <a:pt x="626" y="69"/>
                  </a:lnTo>
                  <a:lnTo>
                    <a:pt x="619" y="62"/>
                  </a:lnTo>
                  <a:lnTo>
                    <a:pt x="614" y="58"/>
                  </a:lnTo>
                  <a:lnTo>
                    <a:pt x="610" y="56"/>
                  </a:lnTo>
                  <a:lnTo>
                    <a:pt x="603" y="53"/>
                  </a:lnTo>
                  <a:lnTo>
                    <a:pt x="597" y="51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Freeform 69"/>
            <p:cNvSpPr>
              <a:spLocks/>
            </p:cNvSpPr>
            <p:nvPr/>
          </p:nvSpPr>
          <p:spPr bwMode="auto">
            <a:xfrm>
              <a:off x="2081" y="700"/>
              <a:ext cx="590" cy="367"/>
            </a:xfrm>
            <a:custGeom>
              <a:avLst/>
              <a:gdLst>
                <a:gd name="T0" fmla="*/ 444 w 590"/>
                <a:gd name="T1" fmla="*/ 367 h 367"/>
                <a:gd name="T2" fmla="*/ 590 w 590"/>
                <a:gd name="T3" fmla="*/ 159 h 367"/>
                <a:gd name="T4" fmla="*/ 381 w 590"/>
                <a:gd name="T5" fmla="*/ 206 h 367"/>
                <a:gd name="T6" fmla="*/ 294 w 590"/>
                <a:gd name="T7" fmla="*/ 0 h 367"/>
                <a:gd name="T8" fmla="*/ 202 w 590"/>
                <a:gd name="T9" fmla="*/ 197 h 367"/>
                <a:gd name="T10" fmla="*/ 0 w 590"/>
                <a:gd name="T11" fmla="*/ 60 h 367"/>
                <a:gd name="T12" fmla="*/ 41 w 590"/>
                <a:gd name="T13" fmla="*/ 367 h 367"/>
                <a:gd name="T14" fmla="*/ 92 w 590"/>
                <a:gd name="T15" fmla="*/ 367 h 367"/>
                <a:gd name="T16" fmla="*/ 63 w 590"/>
                <a:gd name="T17" fmla="*/ 161 h 367"/>
                <a:gd name="T18" fmla="*/ 215 w 590"/>
                <a:gd name="T19" fmla="*/ 269 h 367"/>
                <a:gd name="T20" fmla="*/ 289 w 590"/>
                <a:gd name="T21" fmla="*/ 114 h 367"/>
                <a:gd name="T22" fmla="*/ 354 w 590"/>
                <a:gd name="T23" fmla="*/ 264 h 367"/>
                <a:gd name="T24" fmla="*/ 480 w 590"/>
                <a:gd name="T25" fmla="*/ 231 h 367"/>
                <a:gd name="T26" fmla="*/ 390 w 590"/>
                <a:gd name="T27" fmla="*/ 354 h 367"/>
                <a:gd name="T28" fmla="*/ 444 w 590"/>
                <a:gd name="T29" fmla="*/ 367 h 367"/>
                <a:gd name="T30" fmla="*/ 444 w 590"/>
                <a:gd name="T31" fmla="*/ 367 h 3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0"/>
                <a:gd name="T49" fmla="*/ 0 h 367"/>
                <a:gd name="T50" fmla="*/ 590 w 590"/>
                <a:gd name="T51" fmla="*/ 367 h 36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0" h="367">
                  <a:moveTo>
                    <a:pt x="444" y="367"/>
                  </a:moveTo>
                  <a:lnTo>
                    <a:pt x="590" y="159"/>
                  </a:lnTo>
                  <a:lnTo>
                    <a:pt x="381" y="206"/>
                  </a:lnTo>
                  <a:lnTo>
                    <a:pt x="294" y="0"/>
                  </a:lnTo>
                  <a:lnTo>
                    <a:pt x="202" y="197"/>
                  </a:lnTo>
                  <a:lnTo>
                    <a:pt x="0" y="60"/>
                  </a:lnTo>
                  <a:lnTo>
                    <a:pt x="41" y="367"/>
                  </a:lnTo>
                  <a:lnTo>
                    <a:pt x="92" y="367"/>
                  </a:lnTo>
                  <a:lnTo>
                    <a:pt x="63" y="161"/>
                  </a:lnTo>
                  <a:lnTo>
                    <a:pt x="215" y="269"/>
                  </a:lnTo>
                  <a:lnTo>
                    <a:pt x="289" y="114"/>
                  </a:lnTo>
                  <a:lnTo>
                    <a:pt x="354" y="264"/>
                  </a:lnTo>
                  <a:lnTo>
                    <a:pt x="480" y="231"/>
                  </a:lnTo>
                  <a:lnTo>
                    <a:pt x="390" y="354"/>
                  </a:lnTo>
                  <a:lnTo>
                    <a:pt x="444" y="3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Freeform 70"/>
            <p:cNvSpPr>
              <a:spLocks/>
            </p:cNvSpPr>
            <p:nvPr/>
          </p:nvSpPr>
          <p:spPr bwMode="auto">
            <a:xfrm>
              <a:off x="2113" y="1034"/>
              <a:ext cx="421" cy="172"/>
            </a:xfrm>
            <a:custGeom>
              <a:avLst/>
              <a:gdLst>
                <a:gd name="T0" fmla="*/ 419 w 421"/>
                <a:gd name="T1" fmla="*/ 22 h 172"/>
                <a:gd name="T2" fmla="*/ 414 w 421"/>
                <a:gd name="T3" fmla="*/ 40 h 172"/>
                <a:gd name="T4" fmla="*/ 403 w 421"/>
                <a:gd name="T5" fmla="*/ 63 h 172"/>
                <a:gd name="T6" fmla="*/ 385 w 421"/>
                <a:gd name="T7" fmla="*/ 89 h 172"/>
                <a:gd name="T8" fmla="*/ 358 w 421"/>
                <a:gd name="T9" fmla="*/ 114 h 172"/>
                <a:gd name="T10" fmla="*/ 338 w 421"/>
                <a:gd name="T11" fmla="*/ 123 h 172"/>
                <a:gd name="T12" fmla="*/ 314 w 421"/>
                <a:gd name="T13" fmla="*/ 132 h 172"/>
                <a:gd name="T14" fmla="*/ 289 w 421"/>
                <a:gd name="T15" fmla="*/ 141 h 172"/>
                <a:gd name="T16" fmla="*/ 262 w 421"/>
                <a:gd name="T17" fmla="*/ 148 h 172"/>
                <a:gd name="T18" fmla="*/ 235 w 421"/>
                <a:gd name="T19" fmla="*/ 154 h 172"/>
                <a:gd name="T20" fmla="*/ 208 w 421"/>
                <a:gd name="T21" fmla="*/ 161 h 172"/>
                <a:gd name="T22" fmla="*/ 183 w 421"/>
                <a:gd name="T23" fmla="*/ 163 h 172"/>
                <a:gd name="T24" fmla="*/ 163 w 421"/>
                <a:gd name="T25" fmla="*/ 168 h 172"/>
                <a:gd name="T26" fmla="*/ 143 w 421"/>
                <a:gd name="T27" fmla="*/ 170 h 172"/>
                <a:gd name="T28" fmla="*/ 127 w 421"/>
                <a:gd name="T29" fmla="*/ 172 h 172"/>
                <a:gd name="T30" fmla="*/ 107 w 421"/>
                <a:gd name="T31" fmla="*/ 168 h 172"/>
                <a:gd name="T32" fmla="*/ 78 w 421"/>
                <a:gd name="T33" fmla="*/ 159 h 172"/>
                <a:gd name="T34" fmla="*/ 47 w 421"/>
                <a:gd name="T35" fmla="*/ 141 h 172"/>
                <a:gd name="T36" fmla="*/ 20 w 421"/>
                <a:gd name="T37" fmla="*/ 119 h 172"/>
                <a:gd name="T38" fmla="*/ 4 w 421"/>
                <a:gd name="T39" fmla="*/ 92 h 172"/>
                <a:gd name="T40" fmla="*/ 2 w 421"/>
                <a:gd name="T41" fmla="*/ 74 h 172"/>
                <a:gd name="T42" fmla="*/ 0 w 421"/>
                <a:gd name="T43" fmla="*/ 56 h 172"/>
                <a:gd name="T44" fmla="*/ 4 w 421"/>
                <a:gd name="T45" fmla="*/ 33 h 172"/>
                <a:gd name="T46" fmla="*/ 11 w 421"/>
                <a:gd name="T47" fmla="*/ 15 h 172"/>
                <a:gd name="T48" fmla="*/ 27 w 421"/>
                <a:gd name="T49" fmla="*/ 0 h 172"/>
                <a:gd name="T50" fmla="*/ 62 w 421"/>
                <a:gd name="T51" fmla="*/ 31 h 172"/>
                <a:gd name="T52" fmla="*/ 58 w 421"/>
                <a:gd name="T53" fmla="*/ 40 h 172"/>
                <a:gd name="T54" fmla="*/ 56 w 421"/>
                <a:gd name="T55" fmla="*/ 69 h 172"/>
                <a:gd name="T56" fmla="*/ 71 w 421"/>
                <a:gd name="T57" fmla="*/ 94 h 172"/>
                <a:gd name="T58" fmla="*/ 89 w 421"/>
                <a:gd name="T59" fmla="*/ 105 h 172"/>
                <a:gd name="T60" fmla="*/ 112 w 421"/>
                <a:gd name="T61" fmla="*/ 110 h 172"/>
                <a:gd name="T62" fmla="*/ 132 w 421"/>
                <a:gd name="T63" fmla="*/ 112 h 172"/>
                <a:gd name="T64" fmla="*/ 150 w 421"/>
                <a:gd name="T65" fmla="*/ 110 h 172"/>
                <a:gd name="T66" fmla="*/ 168 w 421"/>
                <a:gd name="T67" fmla="*/ 110 h 172"/>
                <a:gd name="T68" fmla="*/ 188 w 421"/>
                <a:gd name="T69" fmla="*/ 105 h 172"/>
                <a:gd name="T70" fmla="*/ 215 w 421"/>
                <a:gd name="T71" fmla="*/ 103 h 172"/>
                <a:gd name="T72" fmla="*/ 240 w 421"/>
                <a:gd name="T73" fmla="*/ 96 h 172"/>
                <a:gd name="T74" fmla="*/ 264 w 421"/>
                <a:gd name="T75" fmla="*/ 92 h 172"/>
                <a:gd name="T76" fmla="*/ 284 w 421"/>
                <a:gd name="T77" fmla="*/ 83 h 172"/>
                <a:gd name="T78" fmla="*/ 302 w 421"/>
                <a:gd name="T79" fmla="*/ 76 h 172"/>
                <a:gd name="T80" fmla="*/ 322 w 421"/>
                <a:gd name="T81" fmla="*/ 67 h 172"/>
                <a:gd name="T82" fmla="*/ 343 w 421"/>
                <a:gd name="T83" fmla="*/ 49 h 172"/>
                <a:gd name="T84" fmla="*/ 356 w 421"/>
                <a:gd name="T85" fmla="*/ 31 h 172"/>
                <a:gd name="T86" fmla="*/ 363 w 421"/>
                <a:gd name="T87" fmla="*/ 13 h 1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1"/>
                <a:gd name="T133" fmla="*/ 0 h 172"/>
                <a:gd name="T134" fmla="*/ 421 w 421"/>
                <a:gd name="T135" fmla="*/ 172 h 1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1" h="172">
                  <a:moveTo>
                    <a:pt x="421" y="11"/>
                  </a:moveTo>
                  <a:lnTo>
                    <a:pt x="421" y="13"/>
                  </a:lnTo>
                  <a:lnTo>
                    <a:pt x="419" y="22"/>
                  </a:lnTo>
                  <a:lnTo>
                    <a:pt x="417" y="27"/>
                  </a:lnTo>
                  <a:lnTo>
                    <a:pt x="417" y="33"/>
                  </a:lnTo>
                  <a:lnTo>
                    <a:pt x="414" y="40"/>
                  </a:lnTo>
                  <a:lnTo>
                    <a:pt x="412" y="47"/>
                  </a:lnTo>
                  <a:lnTo>
                    <a:pt x="408" y="56"/>
                  </a:lnTo>
                  <a:lnTo>
                    <a:pt x="403" y="63"/>
                  </a:lnTo>
                  <a:lnTo>
                    <a:pt x="396" y="72"/>
                  </a:lnTo>
                  <a:lnTo>
                    <a:pt x="392" y="80"/>
                  </a:lnTo>
                  <a:lnTo>
                    <a:pt x="385" y="89"/>
                  </a:lnTo>
                  <a:lnTo>
                    <a:pt x="376" y="96"/>
                  </a:lnTo>
                  <a:lnTo>
                    <a:pt x="367" y="105"/>
                  </a:lnTo>
                  <a:lnTo>
                    <a:pt x="358" y="114"/>
                  </a:lnTo>
                  <a:lnTo>
                    <a:pt x="352" y="119"/>
                  </a:lnTo>
                  <a:lnTo>
                    <a:pt x="345" y="121"/>
                  </a:lnTo>
                  <a:lnTo>
                    <a:pt x="338" y="123"/>
                  </a:lnTo>
                  <a:lnTo>
                    <a:pt x="331" y="128"/>
                  </a:lnTo>
                  <a:lnTo>
                    <a:pt x="322" y="130"/>
                  </a:lnTo>
                  <a:lnTo>
                    <a:pt x="314" y="132"/>
                  </a:lnTo>
                  <a:lnTo>
                    <a:pt x="305" y="137"/>
                  </a:lnTo>
                  <a:lnTo>
                    <a:pt x="298" y="139"/>
                  </a:lnTo>
                  <a:lnTo>
                    <a:pt x="289" y="141"/>
                  </a:lnTo>
                  <a:lnTo>
                    <a:pt x="280" y="143"/>
                  </a:lnTo>
                  <a:lnTo>
                    <a:pt x="271" y="146"/>
                  </a:lnTo>
                  <a:lnTo>
                    <a:pt x="262" y="148"/>
                  </a:lnTo>
                  <a:lnTo>
                    <a:pt x="253" y="150"/>
                  </a:lnTo>
                  <a:lnTo>
                    <a:pt x="244" y="152"/>
                  </a:lnTo>
                  <a:lnTo>
                    <a:pt x="235" y="154"/>
                  </a:lnTo>
                  <a:lnTo>
                    <a:pt x="228" y="159"/>
                  </a:lnTo>
                  <a:lnTo>
                    <a:pt x="217" y="159"/>
                  </a:lnTo>
                  <a:lnTo>
                    <a:pt x="208" y="161"/>
                  </a:lnTo>
                  <a:lnTo>
                    <a:pt x="201" y="161"/>
                  </a:lnTo>
                  <a:lnTo>
                    <a:pt x="192" y="163"/>
                  </a:lnTo>
                  <a:lnTo>
                    <a:pt x="183" y="163"/>
                  </a:lnTo>
                  <a:lnTo>
                    <a:pt x="177" y="166"/>
                  </a:lnTo>
                  <a:lnTo>
                    <a:pt x="170" y="166"/>
                  </a:lnTo>
                  <a:lnTo>
                    <a:pt x="163" y="168"/>
                  </a:lnTo>
                  <a:lnTo>
                    <a:pt x="157" y="168"/>
                  </a:lnTo>
                  <a:lnTo>
                    <a:pt x="150" y="170"/>
                  </a:lnTo>
                  <a:lnTo>
                    <a:pt x="143" y="170"/>
                  </a:lnTo>
                  <a:lnTo>
                    <a:pt x="139" y="170"/>
                  </a:lnTo>
                  <a:lnTo>
                    <a:pt x="132" y="170"/>
                  </a:lnTo>
                  <a:lnTo>
                    <a:pt x="127" y="172"/>
                  </a:lnTo>
                  <a:lnTo>
                    <a:pt x="121" y="170"/>
                  </a:lnTo>
                  <a:lnTo>
                    <a:pt x="116" y="170"/>
                  </a:lnTo>
                  <a:lnTo>
                    <a:pt x="107" y="168"/>
                  </a:lnTo>
                  <a:lnTo>
                    <a:pt x="98" y="166"/>
                  </a:lnTo>
                  <a:lnTo>
                    <a:pt x="89" y="161"/>
                  </a:lnTo>
                  <a:lnTo>
                    <a:pt x="78" y="159"/>
                  </a:lnTo>
                  <a:lnTo>
                    <a:pt x="69" y="152"/>
                  </a:lnTo>
                  <a:lnTo>
                    <a:pt x="58" y="148"/>
                  </a:lnTo>
                  <a:lnTo>
                    <a:pt x="47" y="141"/>
                  </a:lnTo>
                  <a:lnTo>
                    <a:pt x="38" y="134"/>
                  </a:lnTo>
                  <a:lnTo>
                    <a:pt x="27" y="125"/>
                  </a:lnTo>
                  <a:lnTo>
                    <a:pt x="20" y="119"/>
                  </a:lnTo>
                  <a:lnTo>
                    <a:pt x="11" y="107"/>
                  </a:lnTo>
                  <a:lnTo>
                    <a:pt x="6" y="96"/>
                  </a:lnTo>
                  <a:lnTo>
                    <a:pt x="4" y="92"/>
                  </a:lnTo>
                  <a:lnTo>
                    <a:pt x="2" y="85"/>
                  </a:lnTo>
                  <a:lnTo>
                    <a:pt x="2" y="80"/>
                  </a:lnTo>
                  <a:lnTo>
                    <a:pt x="2" y="74"/>
                  </a:lnTo>
                  <a:lnTo>
                    <a:pt x="0" y="67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2" y="40"/>
                  </a:lnTo>
                  <a:lnTo>
                    <a:pt x="4" y="33"/>
                  </a:lnTo>
                  <a:lnTo>
                    <a:pt x="6" y="27"/>
                  </a:lnTo>
                  <a:lnTo>
                    <a:pt x="9" y="20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20" y="4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62" y="31"/>
                  </a:lnTo>
                  <a:lnTo>
                    <a:pt x="60" y="31"/>
                  </a:lnTo>
                  <a:lnTo>
                    <a:pt x="60" y="36"/>
                  </a:lnTo>
                  <a:lnTo>
                    <a:pt x="58" y="40"/>
                  </a:lnTo>
                  <a:lnTo>
                    <a:pt x="56" y="51"/>
                  </a:lnTo>
                  <a:lnTo>
                    <a:pt x="56" y="58"/>
                  </a:lnTo>
                  <a:lnTo>
                    <a:pt x="56" y="69"/>
                  </a:lnTo>
                  <a:lnTo>
                    <a:pt x="60" y="80"/>
                  </a:lnTo>
                  <a:lnTo>
                    <a:pt x="69" y="89"/>
                  </a:lnTo>
                  <a:lnTo>
                    <a:pt x="71" y="94"/>
                  </a:lnTo>
                  <a:lnTo>
                    <a:pt x="78" y="98"/>
                  </a:lnTo>
                  <a:lnTo>
                    <a:pt x="85" y="101"/>
                  </a:lnTo>
                  <a:lnTo>
                    <a:pt x="89" y="105"/>
                  </a:lnTo>
                  <a:lnTo>
                    <a:pt x="96" y="107"/>
                  </a:lnTo>
                  <a:lnTo>
                    <a:pt x="105" y="110"/>
                  </a:lnTo>
                  <a:lnTo>
                    <a:pt x="112" y="110"/>
                  </a:lnTo>
                  <a:lnTo>
                    <a:pt x="123" y="112"/>
                  </a:lnTo>
                  <a:lnTo>
                    <a:pt x="127" y="112"/>
                  </a:lnTo>
                  <a:lnTo>
                    <a:pt x="132" y="112"/>
                  </a:lnTo>
                  <a:lnTo>
                    <a:pt x="136" y="112"/>
                  </a:lnTo>
                  <a:lnTo>
                    <a:pt x="143" y="112"/>
                  </a:lnTo>
                  <a:lnTo>
                    <a:pt x="150" y="110"/>
                  </a:lnTo>
                  <a:lnTo>
                    <a:pt x="154" y="110"/>
                  </a:lnTo>
                  <a:lnTo>
                    <a:pt x="161" y="110"/>
                  </a:lnTo>
                  <a:lnTo>
                    <a:pt x="168" y="110"/>
                  </a:lnTo>
                  <a:lnTo>
                    <a:pt x="175" y="107"/>
                  </a:lnTo>
                  <a:lnTo>
                    <a:pt x="181" y="107"/>
                  </a:lnTo>
                  <a:lnTo>
                    <a:pt x="188" y="105"/>
                  </a:lnTo>
                  <a:lnTo>
                    <a:pt x="197" y="105"/>
                  </a:lnTo>
                  <a:lnTo>
                    <a:pt x="206" y="103"/>
                  </a:lnTo>
                  <a:lnTo>
                    <a:pt x="215" y="103"/>
                  </a:lnTo>
                  <a:lnTo>
                    <a:pt x="224" y="101"/>
                  </a:lnTo>
                  <a:lnTo>
                    <a:pt x="233" y="98"/>
                  </a:lnTo>
                  <a:lnTo>
                    <a:pt x="240" y="96"/>
                  </a:lnTo>
                  <a:lnTo>
                    <a:pt x="248" y="94"/>
                  </a:lnTo>
                  <a:lnTo>
                    <a:pt x="255" y="92"/>
                  </a:lnTo>
                  <a:lnTo>
                    <a:pt x="264" y="92"/>
                  </a:lnTo>
                  <a:lnTo>
                    <a:pt x="271" y="87"/>
                  </a:lnTo>
                  <a:lnTo>
                    <a:pt x="278" y="85"/>
                  </a:lnTo>
                  <a:lnTo>
                    <a:pt x="284" y="83"/>
                  </a:lnTo>
                  <a:lnTo>
                    <a:pt x="291" y="80"/>
                  </a:lnTo>
                  <a:lnTo>
                    <a:pt x="296" y="78"/>
                  </a:lnTo>
                  <a:lnTo>
                    <a:pt x="302" y="76"/>
                  </a:lnTo>
                  <a:lnTo>
                    <a:pt x="307" y="74"/>
                  </a:lnTo>
                  <a:lnTo>
                    <a:pt x="314" y="72"/>
                  </a:lnTo>
                  <a:lnTo>
                    <a:pt x="322" y="67"/>
                  </a:lnTo>
                  <a:lnTo>
                    <a:pt x="331" y="60"/>
                  </a:lnTo>
                  <a:lnTo>
                    <a:pt x="338" y="56"/>
                  </a:lnTo>
                  <a:lnTo>
                    <a:pt x="343" y="49"/>
                  </a:lnTo>
                  <a:lnTo>
                    <a:pt x="347" y="42"/>
                  </a:lnTo>
                  <a:lnTo>
                    <a:pt x="354" y="38"/>
                  </a:lnTo>
                  <a:lnTo>
                    <a:pt x="356" y="31"/>
                  </a:lnTo>
                  <a:lnTo>
                    <a:pt x="358" y="24"/>
                  </a:lnTo>
                  <a:lnTo>
                    <a:pt x="361" y="18"/>
                  </a:lnTo>
                  <a:lnTo>
                    <a:pt x="363" y="13"/>
                  </a:lnTo>
                  <a:lnTo>
                    <a:pt x="42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Freeform 71"/>
            <p:cNvSpPr>
              <a:spLocks/>
            </p:cNvSpPr>
            <p:nvPr/>
          </p:nvSpPr>
          <p:spPr bwMode="auto">
            <a:xfrm>
              <a:off x="2592" y="1543"/>
              <a:ext cx="119" cy="265"/>
            </a:xfrm>
            <a:custGeom>
              <a:avLst/>
              <a:gdLst>
                <a:gd name="T0" fmla="*/ 45 w 119"/>
                <a:gd name="T1" fmla="*/ 0 h 265"/>
                <a:gd name="T2" fmla="*/ 45 w 119"/>
                <a:gd name="T3" fmla="*/ 9 h 265"/>
                <a:gd name="T4" fmla="*/ 45 w 119"/>
                <a:gd name="T5" fmla="*/ 18 h 265"/>
                <a:gd name="T6" fmla="*/ 48 w 119"/>
                <a:gd name="T7" fmla="*/ 31 h 265"/>
                <a:gd name="T8" fmla="*/ 48 w 119"/>
                <a:gd name="T9" fmla="*/ 45 h 265"/>
                <a:gd name="T10" fmla="*/ 50 w 119"/>
                <a:gd name="T11" fmla="*/ 58 h 265"/>
                <a:gd name="T12" fmla="*/ 54 w 119"/>
                <a:gd name="T13" fmla="*/ 76 h 265"/>
                <a:gd name="T14" fmla="*/ 59 w 119"/>
                <a:gd name="T15" fmla="*/ 94 h 265"/>
                <a:gd name="T16" fmla="*/ 63 w 119"/>
                <a:gd name="T17" fmla="*/ 110 h 265"/>
                <a:gd name="T18" fmla="*/ 70 w 119"/>
                <a:gd name="T19" fmla="*/ 128 h 265"/>
                <a:gd name="T20" fmla="*/ 74 w 119"/>
                <a:gd name="T21" fmla="*/ 143 h 265"/>
                <a:gd name="T22" fmla="*/ 83 w 119"/>
                <a:gd name="T23" fmla="*/ 159 h 265"/>
                <a:gd name="T24" fmla="*/ 90 w 119"/>
                <a:gd name="T25" fmla="*/ 173 h 265"/>
                <a:gd name="T26" fmla="*/ 99 w 119"/>
                <a:gd name="T27" fmla="*/ 186 h 265"/>
                <a:gd name="T28" fmla="*/ 113 w 119"/>
                <a:gd name="T29" fmla="*/ 195 h 265"/>
                <a:gd name="T30" fmla="*/ 119 w 119"/>
                <a:gd name="T31" fmla="*/ 242 h 265"/>
                <a:gd name="T32" fmla="*/ 86 w 119"/>
                <a:gd name="T33" fmla="*/ 262 h 265"/>
                <a:gd name="T34" fmla="*/ 74 w 119"/>
                <a:gd name="T35" fmla="*/ 251 h 265"/>
                <a:gd name="T36" fmla="*/ 65 w 119"/>
                <a:gd name="T37" fmla="*/ 238 h 265"/>
                <a:gd name="T38" fmla="*/ 56 w 119"/>
                <a:gd name="T39" fmla="*/ 226 h 265"/>
                <a:gd name="T40" fmla="*/ 48 w 119"/>
                <a:gd name="T41" fmla="*/ 213 h 265"/>
                <a:gd name="T42" fmla="*/ 39 w 119"/>
                <a:gd name="T43" fmla="*/ 199 h 265"/>
                <a:gd name="T44" fmla="*/ 30 w 119"/>
                <a:gd name="T45" fmla="*/ 182 h 265"/>
                <a:gd name="T46" fmla="*/ 21 w 119"/>
                <a:gd name="T47" fmla="*/ 164 h 265"/>
                <a:gd name="T48" fmla="*/ 14 w 119"/>
                <a:gd name="T49" fmla="*/ 146 h 265"/>
                <a:gd name="T50" fmla="*/ 7 w 119"/>
                <a:gd name="T51" fmla="*/ 125 h 265"/>
                <a:gd name="T52" fmla="*/ 5 w 119"/>
                <a:gd name="T53" fmla="*/ 110 h 265"/>
                <a:gd name="T54" fmla="*/ 3 w 119"/>
                <a:gd name="T55" fmla="*/ 99 h 265"/>
                <a:gd name="T56" fmla="*/ 0 w 119"/>
                <a:gd name="T57" fmla="*/ 81 h 265"/>
                <a:gd name="T58" fmla="*/ 0 w 119"/>
                <a:gd name="T59" fmla="*/ 65 h 265"/>
                <a:gd name="T60" fmla="*/ 0 w 119"/>
                <a:gd name="T61" fmla="*/ 51 h 265"/>
                <a:gd name="T62" fmla="*/ 3 w 119"/>
                <a:gd name="T63" fmla="*/ 40 h 265"/>
                <a:gd name="T64" fmla="*/ 5 w 119"/>
                <a:gd name="T65" fmla="*/ 29 h 265"/>
                <a:gd name="T66" fmla="*/ 45 w 119"/>
                <a:gd name="T67" fmla="*/ 0 h 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9"/>
                <a:gd name="T103" fmla="*/ 0 h 265"/>
                <a:gd name="T104" fmla="*/ 119 w 119"/>
                <a:gd name="T105" fmla="*/ 265 h 2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9" h="265">
                  <a:moveTo>
                    <a:pt x="45" y="0"/>
                  </a:moveTo>
                  <a:lnTo>
                    <a:pt x="45" y="0"/>
                  </a:lnTo>
                  <a:lnTo>
                    <a:pt x="45" y="7"/>
                  </a:lnTo>
                  <a:lnTo>
                    <a:pt x="45" y="9"/>
                  </a:lnTo>
                  <a:lnTo>
                    <a:pt x="45" y="13"/>
                  </a:lnTo>
                  <a:lnTo>
                    <a:pt x="45" y="18"/>
                  </a:lnTo>
                  <a:lnTo>
                    <a:pt x="48" y="25"/>
                  </a:lnTo>
                  <a:lnTo>
                    <a:pt x="48" y="31"/>
                  </a:lnTo>
                  <a:lnTo>
                    <a:pt x="48" y="36"/>
                  </a:lnTo>
                  <a:lnTo>
                    <a:pt x="48" y="45"/>
                  </a:lnTo>
                  <a:lnTo>
                    <a:pt x="50" y="51"/>
                  </a:lnTo>
                  <a:lnTo>
                    <a:pt x="50" y="58"/>
                  </a:lnTo>
                  <a:lnTo>
                    <a:pt x="52" y="67"/>
                  </a:lnTo>
                  <a:lnTo>
                    <a:pt x="54" y="76"/>
                  </a:lnTo>
                  <a:lnTo>
                    <a:pt x="59" y="85"/>
                  </a:lnTo>
                  <a:lnTo>
                    <a:pt x="59" y="94"/>
                  </a:lnTo>
                  <a:lnTo>
                    <a:pt x="61" y="101"/>
                  </a:lnTo>
                  <a:lnTo>
                    <a:pt x="63" y="110"/>
                  </a:lnTo>
                  <a:lnTo>
                    <a:pt x="68" y="119"/>
                  </a:lnTo>
                  <a:lnTo>
                    <a:pt x="70" y="128"/>
                  </a:lnTo>
                  <a:lnTo>
                    <a:pt x="72" y="137"/>
                  </a:lnTo>
                  <a:lnTo>
                    <a:pt x="74" y="143"/>
                  </a:lnTo>
                  <a:lnTo>
                    <a:pt x="79" y="152"/>
                  </a:lnTo>
                  <a:lnTo>
                    <a:pt x="83" y="159"/>
                  </a:lnTo>
                  <a:lnTo>
                    <a:pt x="86" y="166"/>
                  </a:lnTo>
                  <a:lnTo>
                    <a:pt x="90" y="173"/>
                  </a:lnTo>
                  <a:lnTo>
                    <a:pt x="97" y="179"/>
                  </a:lnTo>
                  <a:lnTo>
                    <a:pt x="99" y="186"/>
                  </a:lnTo>
                  <a:lnTo>
                    <a:pt x="106" y="190"/>
                  </a:lnTo>
                  <a:lnTo>
                    <a:pt x="113" y="195"/>
                  </a:lnTo>
                  <a:lnTo>
                    <a:pt x="117" y="202"/>
                  </a:lnTo>
                  <a:lnTo>
                    <a:pt x="119" y="242"/>
                  </a:lnTo>
                  <a:lnTo>
                    <a:pt x="86" y="265"/>
                  </a:lnTo>
                  <a:lnTo>
                    <a:pt x="86" y="262"/>
                  </a:lnTo>
                  <a:lnTo>
                    <a:pt x="81" y="258"/>
                  </a:lnTo>
                  <a:lnTo>
                    <a:pt x="74" y="251"/>
                  </a:lnTo>
                  <a:lnTo>
                    <a:pt x="70" y="244"/>
                  </a:lnTo>
                  <a:lnTo>
                    <a:pt x="65" y="238"/>
                  </a:lnTo>
                  <a:lnTo>
                    <a:pt x="61" y="233"/>
                  </a:lnTo>
                  <a:lnTo>
                    <a:pt x="56" y="226"/>
                  </a:lnTo>
                  <a:lnTo>
                    <a:pt x="52" y="220"/>
                  </a:lnTo>
                  <a:lnTo>
                    <a:pt x="48" y="213"/>
                  </a:lnTo>
                  <a:lnTo>
                    <a:pt x="43" y="206"/>
                  </a:lnTo>
                  <a:lnTo>
                    <a:pt x="39" y="199"/>
                  </a:lnTo>
                  <a:lnTo>
                    <a:pt x="34" y="190"/>
                  </a:lnTo>
                  <a:lnTo>
                    <a:pt x="30" y="182"/>
                  </a:lnTo>
                  <a:lnTo>
                    <a:pt x="25" y="175"/>
                  </a:lnTo>
                  <a:lnTo>
                    <a:pt x="21" y="164"/>
                  </a:lnTo>
                  <a:lnTo>
                    <a:pt x="18" y="155"/>
                  </a:lnTo>
                  <a:lnTo>
                    <a:pt x="14" y="146"/>
                  </a:lnTo>
                  <a:lnTo>
                    <a:pt x="12" y="137"/>
                  </a:lnTo>
                  <a:lnTo>
                    <a:pt x="7" y="125"/>
                  </a:lnTo>
                  <a:lnTo>
                    <a:pt x="7" y="114"/>
                  </a:lnTo>
                  <a:lnTo>
                    <a:pt x="5" y="110"/>
                  </a:lnTo>
                  <a:lnTo>
                    <a:pt x="3" y="103"/>
                  </a:lnTo>
                  <a:lnTo>
                    <a:pt x="3" y="99"/>
                  </a:lnTo>
                  <a:lnTo>
                    <a:pt x="3" y="92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0" y="51"/>
                  </a:lnTo>
                  <a:lnTo>
                    <a:pt x="3" y="47"/>
                  </a:lnTo>
                  <a:lnTo>
                    <a:pt x="3" y="40"/>
                  </a:lnTo>
                  <a:lnTo>
                    <a:pt x="3" y="36"/>
                  </a:lnTo>
                  <a:lnTo>
                    <a:pt x="5" y="29"/>
                  </a:lnTo>
                  <a:lnTo>
                    <a:pt x="7" y="2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Freeform 72"/>
            <p:cNvSpPr>
              <a:spLocks/>
            </p:cNvSpPr>
            <p:nvPr/>
          </p:nvSpPr>
          <p:spPr bwMode="auto">
            <a:xfrm>
              <a:off x="1929" y="1657"/>
              <a:ext cx="708" cy="1088"/>
            </a:xfrm>
            <a:custGeom>
              <a:avLst/>
              <a:gdLst>
                <a:gd name="T0" fmla="*/ 258 w 708"/>
                <a:gd name="T1" fmla="*/ 41 h 1088"/>
                <a:gd name="T2" fmla="*/ 235 w 708"/>
                <a:gd name="T3" fmla="*/ 76 h 1088"/>
                <a:gd name="T4" fmla="*/ 208 w 708"/>
                <a:gd name="T5" fmla="*/ 126 h 1088"/>
                <a:gd name="T6" fmla="*/ 179 w 708"/>
                <a:gd name="T7" fmla="*/ 182 h 1088"/>
                <a:gd name="T8" fmla="*/ 148 w 708"/>
                <a:gd name="T9" fmla="*/ 249 h 1088"/>
                <a:gd name="T10" fmla="*/ 116 w 708"/>
                <a:gd name="T11" fmla="*/ 328 h 1088"/>
                <a:gd name="T12" fmla="*/ 92 w 708"/>
                <a:gd name="T13" fmla="*/ 413 h 1088"/>
                <a:gd name="T14" fmla="*/ 72 w 708"/>
                <a:gd name="T15" fmla="*/ 505 h 1088"/>
                <a:gd name="T16" fmla="*/ 58 w 708"/>
                <a:gd name="T17" fmla="*/ 604 h 1088"/>
                <a:gd name="T18" fmla="*/ 56 w 708"/>
                <a:gd name="T19" fmla="*/ 664 h 1088"/>
                <a:gd name="T20" fmla="*/ 54 w 708"/>
                <a:gd name="T21" fmla="*/ 702 h 1088"/>
                <a:gd name="T22" fmla="*/ 56 w 708"/>
                <a:gd name="T23" fmla="*/ 740 h 1088"/>
                <a:gd name="T24" fmla="*/ 63 w 708"/>
                <a:gd name="T25" fmla="*/ 787 h 1088"/>
                <a:gd name="T26" fmla="*/ 78 w 708"/>
                <a:gd name="T27" fmla="*/ 837 h 1088"/>
                <a:gd name="T28" fmla="*/ 101 w 708"/>
                <a:gd name="T29" fmla="*/ 884 h 1088"/>
                <a:gd name="T30" fmla="*/ 137 w 708"/>
                <a:gd name="T31" fmla="*/ 931 h 1088"/>
                <a:gd name="T32" fmla="*/ 188 w 708"/>
                <a:gd name="T33" fmla="*/ 971 h 1088"/>
                <a:gd name="T34" fmla="*/ 253 w 708"/>
                <a:gd name="T35" fmla="*/ 1001 h 1088"/>
                <a:gd name="T36" fmla="*/ 336 w 708"/>
                <a:gd name="T37" fmla="*/ 1018 h 1088"/>
                <a:gd name="T38" fmla="*/ 372 w 708"/>
                <a:gd name="T39" fmla="*/ 1023 h 1088"/>
                <a:gd name="T40" fmla="*/ 417 w 708"/>
                <a:gd name="T41" fmla="*/ 1025 h 1088"/>
                <a:gd name="T42" fmla="*/ 475 w 708"/>
                <a:gd name="T43" fmla="*/ 1027 h 1088"/>
                <a:gd name="T44" fmla="*/ 511 w 708"/>
                <a:gd name="T45" fmla="*/ 1025 h 1088"/>
                <a:gd name="T46" fmla="*/ 549 w 708"/>
                <a:gd name="T47" fmla="*/ 1025 h 1088"/>
                <a:gd name="T48" fmla="*/ 587 w 708"/>
                <a:gd name="T49" fmla="*/ 1018 h 1088"/>
                <a:gd name="T50" fmla="*/ 625 w 708"/>
                <a:gd name="T51" fmla="*/ 1012 h 1088"/>
                <a:gd name="T52" fmla="*/ 704 w 708"/>
                <a:gd name="T53" fmla="*/ 1048 h 1088"/>
                <a:gd name="T54" fmla="*/ 670 w 708"/>
                <a:gd name="T55" fmla="*/ 1059 h 1088"/>
                <a:gd name="T56" fmla="*/ 630 w 708"/>
                <a:gd name="T57" fmla="*/ 1068 h 1088"/>
                <a:gd name="T58" fmla="*/ 587 w 708"/>
                <a:gd name="T59" fmla="*/ 1077 h 1088"/>
                <a:gd name="T60" fmla="*/ 536 w 708"/>
                <a:gd name="T61" fmla="*/ 1084 h 1088"/>
                <a:gd name="T62" fmla="*/ 477 w 708"/>
                <a:gd name="T63" fmla="*/ 1086 h 1088"/>
                <a:gd name="T64" fmla="*/ 412 w 708"/>
                <a:gd name="T65" fmla="*/ 1086 h 1088"/>
                <a:gd name="T66" fmla="*/ 345 w 708"/>
                <a:gd name="T67" fmla="*/ 1079 h 1088"/>
                <a:gd name="T68" fmla="*/ 273 w 708"/>
                <a:gd name="T69" fmla="*/ 1063 h 1088"/>
                <a:gd name="T70" fmla="*/ 202 w 708"/>
                <a:gd name="T71" fmla="*/ 1041 h 1088"/>
                <a:gd name="T72" fmla="*/ 132 w 708"/>
                <a:gd name="T73" fmla="*/ 1003 h 1088"/>
                <a:gd name="T74" fmla="*/ 78 w 708"/>
                <a:gd name="T75" fmla="*/ 953 h 1088"/>
                <a:gd name="T76" fmla="*/ 42 w 708"/>
                <a:gd name="T77" fmla="*/ 893 h 1088"/>
                <a:gd name="T78" fmla="*/ 18 w 708"/>
                <a:gd name="T79" fmla="*/ 828 h 1088"/>
                <a:gd name="T80" fmla="*/ 4 w 708"/>
                <a:gd name="T81" fmla="*/ 761 h 1088"/>
                <a:gd name="T82" fmla="*/ 0 w 708"/>
                <a:gd name="T83" fmla="*/ 691 h 1088"/>
                <a:gd name="T84" fmla="*/ 0 w 708"/>
                <a:gd name="T85" fmla="*/ 628 h 1088"/>
                <a:gd name="T86" fmla="*/ 4 w 708"/>
                <a:gd name="T87" fmla="*/ 577 h 1088"/>
                <a:gd name="T88" fmla="*/ 9 w 708"/>
                <a:gd name="T89" fmla="*/ 534 h 1088"/>
                <a:gd name="T90" fmla="*/ 15 w 708"/>
                <a:gd name="T91" fmla="*/ 500 h 1088"/>
                <a:gd name="T92" fmla="*/ 20 w 708"/>
                <a:gd name="T93" fmla="*/ 482 h 1088"/>
                <a:gd name="T94" fmla="*/ 29 w 708"/>
                <a:gd name="T95" fmla="*/ 440 h 1088"/>
                <a:gd name="T96" fmla="*/ 38 w 708"/>
                <a:gd name="T97" fmla="*/ 399 h 1088"/>
                <a:gd name="T98" fmla="*/ 54 w 708"/>
                <a:gd name="T99" fmla="*/ 352 h 1088"/>
                <a:gd name="T100" fmla="*/ 72 w 708"/>
                <a:gd name="T101" fmla="*/ 296 h 1088"/>
                <a:gd name="T102" fmla="*/ 94 w 708"/>
                <a:gd name="T103" fmla="*/ 236 h 1088"/>
                <a:gd name="T104" fmla="*/ 123 w 708"/>
                <a:gd name="T105" fmla="*/ 173 h 1088"/>
                <a:gd name="T106" fmla="*/ 157 w 708"/>
                <a:gd name="T107" fmla="*/ 103 h 1088"/>
                <a:gd name="T108" fmla="*/ 197 w 708"/>
                <a:gd name="T109" fmla="*/ 36 h 10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08"/>
                <a:gd name="T166" fmla="*/ 0 h 1088"/>
                <a:gd name="T167" fmla="*/ 708 w 708"/>
                <a:gd name="T168" fmla="*/ 1088 h 10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08" h="1088">
                  <a:moveTo>
                    <a:pt x="285" y="11"/>
                  </a:moveTo>
                  <a:lnTo>
                    <a:pt x="282" y="14"/>
                  </a:lnTo>
                  <a:lnTo>
                    <a:pt x="273" y="23"/>
                  </a:lnTo>
                  <a:lnTo>
                    <a:pt x="269" y="29"/>
                  </a:lnTo>
                  <a:lnTo>
                    <a:pt x="262" y="36"/>
                  </a:lnTo>
                  <a:lnTo>
                    <a:pt x="258" y="41"/>
                  </a:lnTo>
                  <a:lnTo>
                    <a:pt x="255" y="47"/>
                  </a:lnTo>
                  <a:lnTo>
                    <a:pt x="253" y="52"/>
                  </a:lnTo>
                  <a:lnTo>
                    <a:pt x="249" y="59"/>
                  </a:lnTo>
                  <a:lnTo>
                    <a:pt x="244" y="65"/>
                  </a:lnTo>
                  <a:lnTo>
                    <a:pt x="242" y="70"/>
                  </a:lnTo>
                  <a:lnTo>
                    <a:pt x="235" y="76"/>
                  </a:lnTo>
                  <a:lnTo>
                    <a:pt x="233" y="85"/>
                  </a:lnTo>
                  <a:lnTo>
                    <a:pt x="228" y="90"/>
                  </a:lnTo>
                  <a:lnTo>
                    <a:pt x="224" y="99"/>
                  </a:lnTo>
                  <a:lnTo>
                    <a:pt x="217" y="108"/>
                  </a:lnTo>
                  <a:lnTo>
                    <a:pt x="215" y="117"/>
                  </a:lnTo>
                  <a:lnTo>
                    <a:pt x="208" y="126"/>
                  </a:lnTo>
                  <a:lnTo>
                    <a:pt x="204" y="133"/>
                  </a:lnTo>
                  <a:lnTo>
                    <a:pt x="199" y="142"/>
                  </a:lnTo>
                  <a:lnTo>
                    <a:pt x="195" y="153"/>
                  </a:lnTo>
                  <a:lnTo>
                    <a:pt x="190" y="162"/>
                  </a:lnTo>
                  <a:lnTo>
                    <a:pt x="184" y="173"/>
                  </a:lnTo>
                  <a:lnTo>
                    <a:pt x="179" y="182"/>
                  </a:lnTo>
                  <a:lnTo>
                    <a:pt x="175" y="195"/>
                  </a:lnTo>
                  <a:lnTo>
                    <a:pt x="168" y="204"/>
                  </a:lnTo>
                  <a:lnTo>
                    <a:pt x="163" y="216"/>
                  </a:lnTo>
                  <a:lnTo>
                    <a:pt x="159" y="227"/>
                  </a:lnTo>
                  <a:lnTo>
                    <a:pt x="152" y="238"/>
                  </a:lnTo>
                  <a:lnTo>
                    <a:pt x="148" y="249"/>
                  </a:lnTo>
                  <a:lnTo>
                    <a:pt x="141" y="263"/>
                  </a:lnTo>
                  <a:lnTo>
                    <a:pt x="137" y="274"/>
                  </a:lnTo>
                  <a:lnTo>
                    <a:pt x="132" y="287"/>
                  </a:lnTo>
                  <a:lnTo>
                    <a:pt x="125" y="301"/>
                  </a:lnTo>
                  <a:lnTo>
                    <a:pt x="123" y="314"/>
                  </a:lnTo>
                  <a:lnTo>
                    <a:pt x="116" y="328"/>
                  </a:lnTo>
                  <a:lnTo>
                    <a:pt x="114" y="341"/>
                  </a:lnTo>
                  <a:lnTo>
                    <a:pt x="107" y="355"/>
                  </a:lnTo>
                  <a:lnTo>
                    <a:pt x="103" y="368"/>
                  </a:lnTo>
                  <a:lnTo>
                    <a:pt x="98" y="384"/>
                  </a:lnTo>
                  <a:lnTo>
                    <a:pt x="96" y="399"/>
                  </a:lnTo>
                  <a:lnTo>
                    <a:pt x="92" y="413"/>
                  </a:lnTo>
                  <a:lnTo>
                    <a:pt x="87" y="426"/>
                  </a:lnTo>
                  <a:lnTo>
                    <a:pt x="85" y="442"/>
                  </a:lnTo>
                  <a:lnTo>
                    <a:pt x="80" y="458"/>
                  </a:lnTo>
                  <a:lnTo>
                    <a:pt x="76" y="473"/>
                  </a:lnTo>
                  <a:lnTo>
                    <a:pt x="74" y="489"/>
                  </a:lnTo>
                  <a:lnTo>
                    <a:pt x="72" y="505"/>
                  </a:lnTo>
                  <a:lnTo>
                    <a:pt x="69" y="521"/>
                  </a:lnTo>
                  <a:lnTo>
                    <a:pt x="65" y="536"/>
                  </a:lnTo>
                  <a:lnTo>
                    <a:pt x="63" y="552"/>
                  </a:lnTo>
                  <a:lnTo>
                    <a:pt x="60" y="570"/>
                  </a:lnTo>
                  <a:lnTo>
                    <a:pt x="60" y="588"/>
                  </a:lnTo>
                  <a:lnTo>
                    <a:pt x="58" y="604"/>
                  </a:lnTo>
                  <a:lnTo>
                    <a:pt x="58" y="621"/>
                  </a:lnTo>
                  <a:lnTo>
                    <a:pt x="58" y="637"/>
                  </a:lnTo>
                  <a:lnTo>
                    <a:pt x="58" y="657"/>
                  </a:lnTo>
                  <a:lnTo>
                    <a:pt x="56" y="657"/>
                  </a:lnTo>
                  <a:lnTo>
                    <a:pt x="56" y="660"/>
                  </a:lnTo>
                  <a:lnTo>
                    <a:pt x="56" y="664"/>
                  </a:lnTo>
                  <a:lnTo>
                    <a:pt x="56" y="669"/>
                  </a:lnTo>
                  <a:lnTo>
                    <a:pt x="54" y="678"/>
                  </a:lnTo>
                  <a:lnTo>
                    <a:pt x="54" y="687"/>
                  </a:lnTo>
                  <a:lnTo>
                    <a:pt x="54" y="691"/>
                  </a:lnTo>
                  <a:lnTo>
                    <a:pt x="54" y="696"/>
                  </a:lnTo>
                  <a:lnTo>
                    <a:pt x="54" y="702"/>
                  </a:lnTo>
                  <a:lnTo>
                    <a:pt x="54" y="709"/>
                  </a:lnTo>
                  <a:lnTo>
                    <a:pt x="54" y="713"/>
                  </a:lnTo>
                  <a:lnTo>
                    <a:pt x="54" y="720"/>
                  </a:lnTo>
                  <a:lnTo>
                    <a:pt x="54" y="727"/>
                  </a:lnTo>
                  <a:lnTo>
                    <a:pt x="56" y="734"/>
                  </a:lnTo>
                  <a:lnTo>
                    <a:pt x="56" y="740"/>
                  </a:lnTo>
                  <a:lnTo>
                    <a:pt x="56" y="749"/>
                  </a:lnTo>
                  <a:lnTo>
                    <a:pt x="58" y="756"/>
                  </a:lnTo>
                  <a:lnTo>
                    <a:pt x="60" y="763"/>
                  </a:lnTo>
                  <a:lnTo>
                    <a:pt x="60" y="772"/>
                  </a:lnTo>
                  <a:lnTo>
                    <a:pt x="60" y="778"/>
                  </a:lnTo>
                  <a:lnTo>
                    <a:pt x="63" y="787"/>
                  </a:lnTo>
                  <a:lnTo>
                    <a:pt x="65" y="794"/>
                  </a:lnTo>
                  <a:lnTo>
                    <a:pt x="67" y="803"/>
                  </a:lnTo>
                  <a:lnTo>
                    <a:pt x="69" y="812"/>
                  </a:lnTo>
                  <a:lnTo>
                    <a:pt x="74" y="819"/>
                  </a:lnTo>
                  <a:lnTo>
                    <a:pt x="76" y="828"/>
                  </a:lnTo>
                  <a:lnTo>
                    <a:pt x="78" y="837"/>
                  </a:lnTo>
                  <a:lnTo>
                    <a:pt x="80" y="844"/>
                  </a:lnTo>
                  <a:lnTo>
                    <a:pt x="85" y="853"/>
                  </a:lnTo>
                  <a:lnTo>
                    <a:pt x="87" y="861"/>
                  </a:lnTo>
                  <a:lnTo>
                    <a:pt x="92" y="868"/>
                  </a:lnTo>
                  <a:lnTo>
                    <a:pt x="98" y="877"/>
                  </a:lnTo>
                  <a:lnTo>
                    <a:pt x="101" y="884"/>
                  </a:lnTo>
                  <a:lnTo>
                    <a:pt x="107" y="893"/>
                  </a:lnTo>
                  <a:lnTo>
                    <a:pt x="112" y="902"/>
                  </a:lnTo>
                  <a:lnTo>
                    <a:pt x="119" y="909"/>
                  </a:lnTo>
                  <a:lnTo>
                    <a:pt x="125" y="915"/>
                  </a:lnTo>
                  <a:lnTo>
                    <a:pt x="130" y="924"/>
                  </a:lnTo>
                  <a:lnTo>
                    <a:pt x="137" y="931"/>
                  </a:lnTo>
                  <a:lnTo>
                    <a:pt x="146" y="938"/>
                  </a:lnTo>
                  <a:lnTo>
                    <a:pt x="152" y="947"/>
                  </a:lnTo>
                  <a:lnTo>
                    <a:pt x="161" y="953"/>
                  </a:lnTo>
                  <a:lnTo>
                    <a:pt x="168" y="958"/>
                  </a:lnTo>
                  <a:lnTo>
                    <a:pt x="179" y="965"/>
                  </a:lnTo>
                  <a:lnTo>
                    <a:pt x="188" y="971"/>
                  </a:lnTo>
                  <a:lnTo>
                    <a:pt x="197" y="976"/>
                  </a:lnTo>
                  <a:lnTo>
                    <a:pt x="206" y="983"/>
                  </a:lnTo>
                  <a:lnTo>
                    <a:pt x="217" y="987"/>
                  </a:lnTo>
                  <a:lnTo>
                    <a:pt x="228" y="992"/>
                  </a:lnTo>
                  <a:lnTo>
                    <a:pt x="242" y="998"/>
                  </a:lnTo>
                  <a:lnTo>
                    <a:pt x="253" y="1001"/>
                  </a:lnTo>
                  <a:lnTo>
                    <a:pt x="264" y="1005"/>
                  </a:lnTo>
                  <a:lnTo>
                    <a:pt x="278" y="1010"/>
                  </a:lnTo>
                  <a:lnTo>
                    <a:pt x="293" y="1012"/>
                  </a:lnTo>
                  <a:lnTo>
                    <a:pt x="307" y="1014"/>
                  </a:lnTo>
                  <a:lnTo>
                    <a:pt x="320" y="1016"/>
                  </a:lnTo>
                  <a:lnTo>
                    <a:pt x="336" y="1018"/>
                  </a:lnTo>
                  <a:lnTo>
                    <a:pt x="354" y="1021"/>
                  </a:lnTo>
                  <a:lnTo>
                    <a:pt x="359" y="1021"/>
                  </a:lnTo>
                  <a:lnTo>
                    <a:pt x="363" y="1021"/>
                  </a:lnTo>
                  <a:lnTo>
                    <a:pt x="367" y="1023"/>
                  </a:lnTo>
                  <a:lnTo>
                    <a:pt x="372" y="1023"/>
                  </a:lnTo>
                  <a:lnTo>
                    <a:pt x="379" y="1025"/>
                  </a:lnTo>
                  <a:lnTo>
                    <a:pt x="385" y="1025"/>
                  </a:lnTo>
                  <a:lnTo>
                    <a:pt x="392" y="1025"/>
                  </a:lnTo>
                  <a:lnTo>
                    <a:pt x="399" y="1025"/>
                  </a:lnTo>
                  <a:lnTo>
                    <a:pt x="410" y="1025"/>
                  </a:lnTo>
                  <a:lnTo>
                    <a:pt x="417" y="1025"/>
                  </a:lnTo>
                  <a:lnTo>
                    <a:pt x="426" y="1025"/>
                  </a:lnTo>
                  <a:lnTo>
                    <a:pt x="437" y="1027"/>
                  </a:lnTo>
                  <a:lnTo>
                    <a:pt x="448" y="1027"/>
                  </a:lnTo>
                  <a:lnTo>
                    <a:pt x="457" y="1027"/>
                  </a:lnTo>
                  <a:lnTo>
                    <a:pt x="468" y="1027"/>
                  </a:lnTo>
                  <a:lnTo>
                    <a:pt x="475" y="1027"/>
                  </a:lnTo>
                  <a:lnTo>
                    <a:pt x="480" y="1027"/>
                  </a:lnTo>
                  <a:lnTo>
                    <a:pt x="486" y="1027"/>
                  </a:lnTo>
                  <a:lnTo>
                    <a:pt x="493" y="1027"/>
                  </a:lnTo>
                  <a:lnTo>
                    <a:pt x="498" y="1025"/>
                  </a:lnTo>
                  <a:lnTo>
                    <a:pt x="504" y="1025"/>
                  </a:lnTo>
                  <a:lnTo>
                    <a:pt x="511" y="1025"/>
                  </a:lnTo>
                  <a:lnTo>
                    <a:pt x="515" y="1025"/>
                  </a:lnTo>
                  <a:lnTo>
                    <a:pt x="522" y="1025"/>
                  </a:lnTo>
                  <a:lnTo>
                    <a:pt x="529" y="1025"/>
                  </a:lnTo>
                  <a:lnTo>
                    <a:pt x="536" y="1025"/>
                  </a:lnTo>
                  <a:lnTo>
                    <a:pt x="542" y="1025"/>
                  </a:lnTo>
                  <a:lnTo>
                    <a:pt x="549" y="1025"/>
                  </a:lnTo>
                  <a:lnTo>
                    <a:pt x="554" y="1023"/>
                  </a:lnTo>
                  <a:lnTo>
                    <a:pt x="560" y="1023"/>
                  </a:lnTo>
                  <a:lnTo>
                    <a:pt x="567" y="1021"/>
                  </a:lnTo>
                  <a:lnTo>
                    <a:pt x="574" y="1021"/>
                  </a:lnTo>
                  <a:lnTo>
                    <a:pt x="580" y="1018"/>
                  </a:lnTo>
                  <a:lnTo>
                    <a:pt x="587" y="1018"/>
                  </a:lnTo>
                  <a:lnTo>
                    <a:pt x="594" y="1018"/>
                  </a:lnTo>
                  <a:lnTo>
                    <a:pt x="601" y="1016"/>
                  </a:lnTo>
                  <a:lnTo>
                    <a:pt x="607" y="1014"/>
                  </a:lnTo>
                  <a:lnTo>
                    <a:pt x="612" y="1014"/>
                  </a:lnTo>
                  <a:lnTo>
                    <a:pt x="619" y="1012"/>
                  </a:lnTo>
                  <a:lnTo>
                    <a:pt x="625" y="1012"/>
                  </a:lnTo>
                  <a:lnTo>
                    <a:pt x="632" y="1010"/>
                  </a:lnTo>
                  <a:lnTo>
                    <a:pt x="639" y="1010"/>
                  </a:lnTo>
                  <a:lnTo>
                    <a:pt x="645" y="1007"/>
                  </a:lnTo>
                  <a:lnTo>
                    <a:pt x="708" y="1030"/>
                  </a:lnTo>
                  <a:lnTo>
                    <a:pt x="704" y="1048"/>
                  </a:lnTo>
                  <a:lnTo>
                    <a:pt x="702" y="1048"/>
                  </a:lnTo>
                  <a:lnTo>
                    <a:pt x="697" y="1050"/>
                  </a:lnTo>
                  <a:lnTo>
                    <a:pt x="693" y="1052"/>
                  </a:lnTo>
                  <a:lnTo>
                    <a:pt x="684" y="1052"/>
                  </a:lnTo>
                  <a:lnTo>
                    <a:pt x="679" y="1054"/>
                  </a:lnTo>
                  <a:lnTo>
                    <a:pt x="670" y="1059"/>
                  </a:lnTo>
                  <a:lnTo>
                    <a:pt x="661" y="1061"/>
                  </a:lnTo>
                  <a:lnTo>
                    <a:pt x="654" y="1061"/>
                  </a:lnTo>
                  <a:lnTo>
                    <a:pt x="648" y="1063"/>
                  </a:lnTo>
                  <a:lnTo>
                    <a:pt x="643" y="1063"/>
                  </a:lnTo>
                  <a:lnTo>
                    <a:pt x="637" y="1066"/>
                  </a:lnTo>
                  <a:lnTo>
                    <a:pt x="630" y="1068"/>
                  </a:lnTo>
                  <a:lnTo>
                    <a:pt x="623" y="1070"/>
                  </a:lnTo>
                  <a:lnTo>
                    <a:pt x="616" y="1070"/>
                  </a:lnTo>
                  <a:lnTo>
                    <a:pt x="610" y="1072"/>
                  </a:lnTo>
                  <a:lnTo>
                    <a:pt x="603" y="1075"/>
                  </a:lnTo>
                  <a:lnTo>
                    <a:pt x="594" y="1075"/>
                  </a:lnTo>
                  <a:lnTo>
                    <a:pt x="587" y="1077"/>
                  </a:lnTo>
                  <a:lnTo>
                    <a:pt x="580" y="1079"/>
                  </a:lnTo>
                  <a:lnTo>
                    <a:pt x="572" y="1079"/>
                  </a:lnTo>
                  <a:lnTo>
                    <a:pt x="563" y="1079"/>
                  </a:lnTo>
                  <a:lnTo>
                    <a:pt x="554" y="1081"/>
                  </a:lnTo>
                  <a:lnTo>
                    <a:pt x="547" y="1084"/>
                  </a:lnTo>
                  <a:lnTo>
                    <a:pt x="536" y="1084"/>
                  </a:lnTo>
                  <a:lnTo>
                    <a:pt x="527" y="1084"/>
                  </a:lnTo>
                  <a:lnTo>
                    <a:pt x="518" y="1084"/>
                  </a:lnTo>
                  <a:lnTo>
                    <a:pt x="509" y="1086"/>
                  </a:lnTo>
                  <a:lnTo>
                    <a:pt x="498" y="1086"/>
                  </a:lnTo>
                  <a:lnTo>
                    <a:pt x="489" y="1086"/>
                  </a:lnTo>
                  <a:lnTo>
                    <a:pt x="477" y="1086"/>
                  </a:lnTo>
                  <a:lnTo>
                    <a:pt x="468" y="1088"/>
                  </a:lnTo>
                  <a:lnTo>
                    <a:pt x="457" y="1088"/>
                  </a:lnTo>
                  <a:lnTo>
                    <a:pt x="446" y="1088"/>
                  </a:lnTo>
                  <a:lnTo>
                    <a:pt x="435" y="1088"/>
                  </a:lnTo>
                  <a:lnTo>
                    <a:pt x="424" y="1088"/>
                  </a:lnTo>
                  <a:lnTo>
                    <a:pt x="412" y="1086"/>
                  </a:lnTo>
                  <a:lnTo>
                    <a:pt x="403" y="1086"/>
                  </a:lnTo>
                  <a:lnTo>
                    <a:pt x="392" y="1084"/>
                  </a:lnTo>
                  <a:lnTo>
                    <a:pt x="381" y="1084"/>
                  </a:lnTo>
                  <a:lnTo>
                    <a:pt x="370" y="1081"/>
                  </a:lnTo>
                  <a:lnTo>
                    <a:pt x="359" y="1079"/>
                  </a:lnTo>
                  <a:lnTo>
                    <a:pt x="345" y="1079"/>
                  </a:lnTo>
                  <a:lnTo>
                    <a:pt x="334" y="1077"/>
                  </a:lnTo>
                  <a:lnTo>
                    <a:pt x="320" y="1075"/>
                  </a:lnTo>
                  <a:lnTo>
                    <a:pt x="309" y="1072"/>
                  </a:lnTo>
                  <a:lnTo>
                    <a:pt x="298" y="1070"/>
                  </a:lnTo>
                  <a:lnTo>
                    <a:pt x="287" y="1068"/>
                  </a:lnTo>
                  <a:lnTo>
                    <a:pt x="273" y="1063"/>
                  </a:lnTo>
                  <a:lnTo>
                    <a:pt x="262" y="1061"/>
                  </a:lnTo>
                  <a:lnTo>
                    <a:pt x="249" y="1057"/>
                  </a:lnTo>
                  <a:lnTo>
                    <a:pt x="237" y="1054"/>
                  </a:lnTo>
                  <a:lnTo>
                    <a:pt x="226" y="1050"/>
                  </a:lnTo>
                  <a:lnTo>
                    <a:pt x="213" y="1045"/>
                  </a:lnTo>
                  <a:lnTo>
                    <a:pt x="202" y="1041"/>
                  </a:lnTo>
                  <a:lnTo>
                    <a:pt x="190" y="1036"/>
                  </a:lnTo>
                  <a:lnTo>
                    <a:pt x="177" y="1030"/>
                  </a:lnTo>
                  <a:lnTo>
                    <a:pt x="163" y="1025"/>
                  </a:lnTo>
                  <a:lnTo>
                    <a:pt x="152" y="1016"/>
                  </a:lnTo>
                  <a:lnTo>
                    <a:pt x="141" y="1012"/>
                  </a:lnTo>
                  <a:lnTo>
                    <a:pt x="132" y="1003"/>
                  </a:lnTo>
                  <a:lnTo>
                    <a:pt x="123" y="996"/>
                  </a:lnTo>
                  <a:lnTo>
                    <a:pt x="114" y="987"/>
                  </a:lnTo>
                  <a:lnTo>
                    <a:pt x="105" y="980"/>
                  </a:lnTo>
                  <a:lnTo>
                    <a:pt x="96" y="971"/>
                  </a:lnTo>
                  <a:lnTo>
                    <a:pt x="87" y="962"/>
                  </a:lnTo>
                  <a:lnTo>
                    <a:pt x="78" y="953"/>
                  </a:lnTo>
                  <a:lnTo>
                    <a:pt x="74" y="944"/>
                  </a:lnTo>
                  <a:lnTo>
                    <a:pt x="65" y="933"/>
                  </a:lnTo>
                  <a:lnTo>
                    <a:pt x="60" y="924"/>
                  </a:lnTo>
                  <a:lnTo>
                    <a:pt x="54" y="913"/>
                  </a:lnTo>
                  <a:lnTo>
                    <a:pt x="49" y="904"/>
                  </a:lnTo>
                  <a:lnTo>
                    <a:pt x="42" y="893"/>
                  </a:lnTo>
                  <a:lnTo>
                    <a:pt x="38" y="882"/>
                  </a:lnTo>
                  <a:lnTo>
                    <a:pt x="33" y="870"/>
                  </a:lnTo>
                  <a:lnTo>
                    <a:pt x="29" y="861"/>
                  </a:lnTo>
                  <a:lnTo>
                    <a:pt x="24" y="850"/>
                  </a:lnTo>
                  <a:lnTo>
                    <a:pt x="22" y="839"/>
                  </a:lnTo>
                  <a:lnTo>
                    <a:pt x="18" y="828"/>
                  </a:lnTo>
                  <a:lnTo>
                    <a:pt x="15" y="817"/>
                  </a:lnTo>
                  <a:lnTo>
                    <a:pt x="13" y="803"/>
                  </a:lnTo>
                  <a:lnTo>
                    <a:pt x="9" y="794"/>
                  </a:lnTo>
                  <a:lnTo>
                    <a:pt x="9" y="781"/>
                  </a:lnTo>
                  <a:lnTo>
                    <a:pt x="6" y="772"/>
                  </a:lnTo>
                  <a:lnTo>
                    <a:pt x="4" y="761"/>
                  </a:lnTo>
                  <a:lnTo>
                    <a:pt x="4" y="749"/>
                  </a:lnTo>
                  <a:lnTo>
                    <a:pt x="2" y="736"/>
                  </a:lnTo>
                  <a:lnTo>
                    <a:pt x="2" y="727"/>
                  </a:lnTo>
                  <a:lnTo>
                    <a:pt x="0" y="713"/>
                  </a:lnTo>
                  <a:lnTo>
                    <a:pt x="0" y="704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69"/>
                  </a:lnTo>
                  <a:lnTo>
                    <a:pt x="0" y="660"/>
                  </a:lnTo>
                  <a:lnTo>
                    <a:pt x="0" y="648"/>
                  </a:lnTo>
                  <a:lnTo>
                    <a:pt x="0" y="639"/>
                  </a:lnTo>
                  <a:lnTo>
                    <a:pt x="0" y="628"/>
                  </a:lnTo>
                  <a:lnTo>
                    <a:pt x="0" y="619"/>
                  </a:lnTo>
                  <a:lnTo>
                    <a:pt x="2" y="610"/>
                  </a:lnTo>
                  <a:lnTo>
                    <a:pt x="2" y="601"/>
                  </a:lnTo>
                  <a:lnTo>
                    <a:pt x="2" y="592"/>
                  </a:lnTo>
                  <a:lnTo>
                    <a:pt x="4" y="583"/>
                  </a:lnTo>
                  <a:lnTo>
                    <a:pt x="4" y="577"/>
                  </a:lnTo>
                  <a:lnTo>
                    <a:pt x="6" y="568"/>
                  </a:lnTo>
                  <a:lnTo>
                    <a:pt x="6" y="561"/>
                  </a:lnTo>
                  <a:lnTo>
                    <a:pt x="6" y="552"/>
                  </a:lnTo>
                  <a:lnTo>
                    <a:pt x="9" y="545"/>
                  </a:lnTo>
                  <a:lnTo>
                    <a:pt x="9" y="539"/>
                  </a:lnTo>
                  <a:lnTo>
                    <a:pt x="9" y="534"/>
                  </a:lnTo>
                  <a:lnTo>
                    <a:pt x="11" y="527"/>
                  </a:lnTo>
                  <a:lnTo>
                    <a:pt x="11" y="523"/>
                  </a:lnTo>
                  <a:lnTo>
                    <a:pt x="13" y="518"/>
                  </a:lnTo>
                  <a:lnTo>
                    <a:pt x="13" y="512"/>
                  </a:lnTo>
                  <a:lnTo>
                    <a:pt x="15" y="505"/>
                  </a:lnTo>
                  <a:lnTo>
                    <a:pt x="15" y="500"/>
                  </a:lnTo>
                  <a:lnTo>
                    <a:pt x="18" y="500"/>
                  </a:lnTo>
                  <a:lnTo>
                    <a:pt x="18" y="498"/>
                  </a:lnTo>
                  <a:lnTo>
                    <a:pt x="18" y="494"/>
                  </a:lnTo>
                  <a:lnTo>
                    <a:pt x="18" y="489"/>
                  </a:lnTo>
                  <a:lnTo>
                    <a:pt x="20" y="482"/>
                  </a:lnTo>
                  <a:lnTo>
                    <a:pt x="22" y="476"/>
                  </a:lnTo>
                  <a:lnTo>
                    <a:pt x="22" y="467"/>
                  </a:lnTo>
                  <a:lnTo>
                    <a:pt x="24" y="458"/>
                  </a:lnTo>
                  <a:lnTo>
                    <a:pt x="24" y="451"/>
                  </a:lnTo>
                  <a:lnTo>
                    <a:pt x="27" y="447"/>
                  </a:lnTo>
                  <a:lnTo>
                    <a:pt x="29" y="440"/>
                  </a:lnTo>
                  <a:lnTo>
                    <a:pt x="31" y="433"/>
                  </a:lnTo>
                  <a:lnTo>
                    <a:pt x="31" y="426"/>
                  </a:lnTo>
                  <a:lnTo>
                    <a:pt x="33" y="420"/>
                  </a:lnTo>
                  <a:lnTo>
                    <a:pt x="36" y="413"/>
                  </a:lnTo>
                  <a:lnTo>
                    <a:pt x="38" y="406"/>
                  </a:lnTo>
                  <a:lnTo>
                    <a:pt x="38" y="399"/>
                  </a:lnTo>
                  <a:lnTo>
                    <a:pt x="40" y="393"/>
                  </a:lnTo>
                  <a:lnTo>
                    <a:pt x="42" y="384"/>
                  </a:lnTo>
                  <a:lnTo>
                    <a:pt x="47" y="377"/>
                  </a:lnTo>
                  <a:lnTo>
                    <a:pt x="49" y="368"/>
                  </a:lnTo>
                  <a:lnTo>
                    <a:pt x="51" y="361"/>
                  </a:lnTo>
                  <a:lnTo>
                    <a:pt x="54" y="352"/>
                  </a:lnTo>
                  <a:lnTo>
                    <a:pt x="58" y="343"/>
                  </a:lnTo>
                  <a:lnTo>
                    <a:pt x="60" y="334"/>
                  </a:lnTo>
                  <a:lnTo>
                    <a:pt x="63" y="325"/>
                  </a:lnTo>
                  <a:lnTo>
                    <a:pt x="65" y="316"/>
                  </a:lnTo>
                  <a:lnTo>
                    <a:pt x="69" y="308"/>
                  </a:lnTo>
                  <a:lnTo>
                    <a:pt x="72" y="296"/>
                  </a:lnTo>
                  <a:lnTo>
                    <a:pt x="76" y="287"/>
                  </a:lnTo>
                  <a:lnTo>
                    <a:pt x="78" y="278"/>
                  </a:lnTo>
                  <a:lnTo>
                    <a:pt x="83" y="269"/>
                  </a:lnTo>
                  <a:lnTo>
                    <a:pt x="87" y="258"/>
                  </a:lnTo>
                  <a:lnTo>
                    <a:pt x="89" y="247"/>
                  </a:lnTo>
                  <a:lnTo>
                    <a:pt x="94" y="236"/>
                  </a:lnTo>
                  <a:lnTo>
                    <a:pt x="98" y="227"/>
                  </a:lnTo>
                  <a:lnTo>
                    <a:pt x="103" y="216"/>
                  </a:lnTo>
                  <a:lnTo>
                    <a:pt x="110" y="204"/>
                  </a:lnTo>
                  <a:lnTo>
                    <a:pt x="114" y="195"/>
                  </a:lnTo>
                  <a:lnTo>
                    <a:pt x="119" y="184"/>
                  </a:lnTo>
                  <a:lnTo>
                    <a:pt x="123" y="173"/>
                  </a:lnTo>
                  <a:lnTo>
                    <a:pt x="128" y="162"/>
                  </a:lnTo>
                  <a:lnTo>
                    <a:pt x="134" y="151"/>
                  </a:lnTo>
                  <a:lnTo>
                    <a:pt x="139" y="139"/>
                  </a:lnTo>
                  <a:lnTo>
                    <a:pt x="146" y="128"/>
                  </a:lnTo>
                  <a:lnTo>
                    <a:pt x="152" y="117"/>
                  </a:lnTo>
                  <a:lnTo>
                    <a:pt x="157" y="103"/>
                  </a:lnTo>
                  <a:lnTo>
                    <a:pt x="163" y="94"/>
                  </a:lnTo>
                  <a:lnTo>
                    <a:pt x="170" y="81"/>
                  </a:lnTo>
                  <a:lnTo>
                    <a:pt x="177" y="70"/>
                  </a:lnTo>
                  <a:lnTo>
                    <a:pt x="184" y="59"/>
                  </a:lnTo>
                  <a:lnTo>
                    <a:pt x="190" y="47"/>
                  </a:lnTo>
                  <a:lnTo>
                    <a:pt x="197" y="36"/>
                  </a:lnTo>
                  <a:lnTo>
                    <a:pt x="206" y="25"/>
                  </a:lnTo>
                  <a:lnTo>
                    <a:pt x="213" y="11"/>
                  </a:lnTo>
                  <a:lnTo>
                    <a:pt x="222" y="0"/>
                  </a:lnTo>
                  <a:lnTo>
                    <a:pt x="28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Freeform 73"/>
            <p:cNvSpPr>
              <a:spLocks/>
            </p:cNvSpPr>
            <p:nvPr/>
          </p:nvSpPr>
          <p:spPr bwMode="auto">
            <a:xfrm>
              <a:off x="2718" y="868"/>
              <a:ext cx="626" cy="634"/>
            </a:xfrm>
            <a:custGeom>
              <a:avLst/>
              <a:gdLst>
                <a:gd name="T0" fmla="*/ 473 w 626"/>
                <a:gd name="T1" fmla="*/ 634 h 634"/>
                <a:gd name="T2" fmla="*/ 626 w 626"/>
                <a:gd name="T3" fmla="*/ 309 h 634"/>
                <a:gd name="T4" fmla="*/ 399 w 626"/>
                <a:gd name="T5" fmla="*/ 363 h 634"/>
                <a:gd name="T6" fmla="*/ 417 w 626"/>
                <a:gd name="T7" fmla="*/ 13 h 634"/>
                <a:gd name="T8" fmla="*/ 368 w 626"/>
                <a:gd name="T9" fmla="*/ 0 h 634"/>
                <a:gd name="T10" fmla="*/ 217 w 626"/>
                <a:gd name="T11" fmla="*/ 341 h 634"/>
                <a:gd name="T12" fmla="*/ 0 w 626"/>
                <a:gd name="T13" fmla="*/ 298 h 634"/>
                <a:gd name="T14" fmla="*/ 130 w 626"/>
                <a:gd name="T15" fmla="*/ 617 h 634"/>
                <a:gd name="T16" fmla="*/ 168 w 626"/>
                <a:gd name="T17" fmla="*/ 563 h 634"/>
                <a:gd name="T18" fmla="*/ 92 w 626"/>
                <a:gd name="T19" fmla="*/ 372 h 634"/>
                <a:gd name="T20" fmla="*/ 247 w 626"/>
                <a:gd name="T21" fmla="*/ 403 h 634"/>
                <a:gd name="T22" fmla="*/ 352 w 626"/>
                <a:gd name="T23" fmla="*/ 179 h 634"/>
                <a:gd name="T24" fmla="*/ 341 w 626"/>
                <a:gd name="T25" fmla="*/ 442 h 634"/>
                <a:gd name="T26" fmla="*/ 527 w 626"/>
                <a:gd name="T27" fmla="*/ 390 h 634"/>
                <a:gd name="T28" fmla="*/ 442 w 626"/>
                <a:gd name="T29" fmla="*/ 583 h 634"/>
                <a:gd name="T30" fmla="*/ 473 w 626"/>
                <a:gd name="T31" fmla="*/ 634 h 634"/>
                <a:gd name="T32" fmla="*/ 473 w 626"/>
                <a:gd name="T33" fmla="*/ 634 h 6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6"/>
                <a:gd name="T52" fmla="*/ 0 h 634"/>
                <a:gd name="T53" fmla="*/ 626 w 626"/>
                <a:gd name="T54" fmla="*/ 634 h 6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6" h="634">
                  <a:moveTo>
                    <a:pt x="473" y="634"/>
                  </a:moveTo>
                  <a:lnTo>
                    <a:pt x="626" y="309"/>
                  </a:lnTo>
                  <a:lnTo>
                    <a:pt x="399" y="363"/>
                  </a:lnTo>
                  <a:lnTo>
                    <a:pt x="417" y="13"/>
                  </a:lnTo>
                  <a:lnTo>
                    <a:pt x="368" y="0"/>
                  </a:lnTo>
                  <a:lnTo>
                    <a:pt x="217" y="341"/>
                  </a:lnTo>
                  <a:lnTo>
                    <a:pt x="0" y="298"/>
                  </a:lnTo>
                  <a:lnTo>
                    <a:pt x="130" y="617"/>
                  </a:lnTo>
                  <a:lnTo>
                    <a:pt x="168" y="563"/>
                  </a:lnTo>
                  <a:lnTo>
                    <a:pt x="92" y="372"/>
                  </a:lnTo>
                  <a:lnTo>
                    <a:pt x="247" y="403"/>
                  </a:lnTo>
                  <a:lnTo>
                    <a:pt x="352" y="179"/>
                  </a:lnTo>
                  <a:lnTo>
                    <a:pt x="341" y="442"/>
                  </a:lnTo>
                  <a:lnTo>
                    <a:pt x="527" y="390"/>
                  </a:lnTo>
                  <a:lnTo>
                    <a:pt x="442" y="583"/>
                  </a:lnTo>
                  <a:lnTo>
                    <a:pt x="473" y="6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Freeform 74"/>
            <p:cNvSpPr>
              <a:spLocks/>
            </p:cNvSpPr>
            <p:nvPr/>
          </p:nvSpPr>
          <p:spPr bwMode="auto">
            <a:xfrm>
              <a:off x="2848" y="1428"/>
              <a:ext cx="345" cy="74"/>
            </a:xfrm>
            <a:custGeom>
              <a:avLst/>
              <a:gdLst>
                <a:gd name="T0" fmla="*/ 325 w 345"/>
                <a:gd name="T1" fmla="*/ 23 h 74"/>
                <a:gd name="T2" fmla="*/ 29 w 345"/>
                <a:gd name="T3" fmla="*/ 0 h 74"/>
                <a:gd name="T4" fmla="*/ 7 w 345"/>
                <a:gd name="T5" fmla="*/ 23 h 74"/>
                <a:gd name="T6" fmla="*/ 0 w 345"/>
                <a:gd name="T7" fmla="*/ 54 h 74"/>
                <a:gd name="T8" fmla="*/ 345 w 345"/>
                <a:gd name="T9" fmla="*/ 74 h 74"/>
                <a:gd name="T10" fmla="*/ 343 w 345"/>
                <a:gd name="T11" fmla="*/ 34 h 74"/>
                <a:gd name="T12" fmla="*/ 325 w 345"/>
                <a:gd name="T13" fmla="*/ 23 h 74"/>
                <a:gd name="T14" fmla="*/ 325 w 345"/>
                <a:gd name="T15" fmla="*/ 23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5"/>
                <a:gd name="T25" fmla="*/ 0 h 74"/>
                <a:gd name="T26" fmla="*/ 345 w 345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5" h="74">
                  <a:moveTo>
                    <a:pt x="325" y="23"/>
                  </a:moveTo>
                  <a:lnTo>
                    <a:pt x="29" y="0"/>
                  </a:lnTo>
                  <a:lnTo>
                    <a:pt x="7" y="23"/>
                  </a:lnTo>
                  <a:lnTo>
                    <a:pt x="0" y="54"/>
                  </a:lnTo>
                  <a:lnTo>
                    <a:pt x="345" y="74"/>
                  </a:lnTo>
                  <a:lnTo>
                    <a:pt x="343" y="34"/>
                  </a:lnTo>
                  <a:lnTo>
                    <a:pt x="325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Freeform 75"/>
            <p:cNvSpPr>
              <a:spLocks/>
            </p:cNvSpPr>
            <p:nvPr/>
          </p:nvSpPr>
          <p:spPr bwMode="auto">
            <a:xfrm>
              <a:off x="2409" y="1511"/>
              <a:ext cx="1168" cy="1265"/>
            </a:xfrm>
            <a:custGeom>
              <a:avLst/>
              <a:gdLst>
                <a:gd name="T0" fmla="*/ 367 w 1168"/>
                <a:gd name="T1" fmla="*/ 63 h 1265"/>
                <a:gd name="T2" fmla="*/ 334 w 1168"/>
                <a:gd name="T3" fmla="*/ 142 h 1265"/>
                <a:gd name="T4" fmla="*/ 289 w 1168"/>
                <a:gd name="T5" fmla="*/ 243 h 1265"/>
                <a:gd name="T6" fmla="*/ 239 w 1168"/>
                <a:gd name="T7" fmla="*/ 344 h 1265"/>
                <a:gd name="T8" fmla="*/ 197 w 1168"/>
                <a:gd name="T9" fmla="*/ 431 h 1265"/>
                <a:gd name="T10" fmla="*/ 154 w 1168"/>
                <a:gd name="T11" fmla="*/ 501 h 1265"/>
                <a:gd name="T12" fmla="*/ 118 w 1168"/>
                <a:gd name="T13" fmla="*/ 568 h 1265"/>
                <a:gd name="T14" fmla="*/ 85 w 1168"/>
                <a:gd name="T15" fmla="*/ 640 h 1265"/>
                <a:gd name="T16" fmla="*/ 53 w 1168"/>
                <a:gd name="T17" fmla="*/ 709 h 1265"/>
                <a:gd name="T18" fmla="*/ 22 w 1168"/>
                <a:gd name="T19" fmla="*/ 785 h 1265"/>
                <a:gd name="T20" fmla="*/ 0 w 1168"/>
                <a:gd name="T21" fmla="*/ 868 h 1265"/>
                <a:gd name="T22" fmla="*/ 4 w 1168"/>
                <a:gd name="T23" fmla="*/ 951 h 1265"/>
                <a:gd name="T24" fmla="*/ 26 w 1168"/>
                <a:gd name="T25" fmla="*/ 1023 h 1265"/>
                <a:gd name="T26" fmla="*/ 71 w 1168"/>
                <a:gd name="T27" fmla="*/ 1095 h 1265"/>
                <a:gd name="T28" fmla="*/ 150 w 1168"/>
                <a:gd name="T29" fmla="*/ 1162 h 1265"/>
                <a:gd name="T30" fmla="*/ 257 w 1168"/>
                <a:gd name="T31" fmla="*/ 1218 h 1265"/>
                <a:gd name="T32" fmla="*/ 381 w 1168"/>
                <a:gd name="T33" fmla="*/ 1250 h 1265"/>
                <a:gd name="T34" fmla="*/ 504 w 1168"/>
                <a:gd name="T35" fmla="*/ 1263 h 1265"/>
                <a:gd name="T36" fmla="*/ 627 w 1168"/>
                <a:gd name="T37" fmla="*/ 1256 h 1265"/>
                <a:gd name="T38" fmla="*/ 739 w 1168"/>
                <a:gd name="T39" fmla="*/ 1236 h 1265"/>
                <a:gd name="T40" fmla="*/ 838 w 1168"/>
                <a:gd name="T41" fmla="*/ 1205 h 1265"/>
                <a:gd name="T42" fmla="*/ 919 w 1168"/>
                <a:gd name="T43" fmla="*/ 1164 h 1265"/>
                <a:gd name="T44" fmla="*/ 991 w 1168"/>
                <a:gd name="T45" fmla="*/ 1120 h 1265"/>
                <a:gd name="T46" fmla="*/ 1069 w 1168"/>
                <a:gd name="T47" fmla="*/ 1039 h 1265"/>
                <a:gd name="T48" fmla="*/ 1114 w 1168"/>
                <a:gd name="T49" fmla="*/ 958 h 1265"/>
                <a:gd name="T50" fmla="*/ 1148 w 1168"/>
                <a:gd name="T51" fmla="*/ 855 h 1265"/>
                <a:gd name="T52" fmla="*/ 1168 w 1168"/>
                <a:gd name="T53" fmla="*/ 720 h 1265"/>
                <a:gd name="T54" fmla="*/ 1134 w 1168"/>
                <a:gd name="T55" fmla="*/ 566 h 1265"/>
                <a:gd name="T56" fmla="*/ 1060 w 1168"/>
                <a:gd name="T57" fmla="*/ 406 h 1265"/>
                <a:gd name="T58" fmla="*/ 968 w 1168"/>
                <a:gd name="T59" fmla="*/ 261 h 1265"/>
                <a:gd name="T60" fmla="*/ 885 w 1168"/>
                <a:gd name="T61" fmla="*/ 148 h 1265"/>
                <a:gd name="T62" fmla="*/ 827 w 1168"/>
                <a:gd name="T63" fmla="*/ 79 h 1265"/>
                <a:gd name="T64" fmla="*/ 793 w 1168"/>
                <a:gd name="T65" fmla="*/ 124 h 1265"/>
                <a:gd name="T66" fmla="*/ 858 w 1168"/>
                <a:gd name="T67" fmla="*/ 198 h 1265"/>
                <a:gd name="T68" fmla="*/ 926 w 1168"/>
                <a:gd name="T69" fmla="*/ 285 h 1265"/>
                <a:gd name="T70" fmla="*/ 988 w 1168"/>
                <a:gd name="T71" fmla="*/ 377 h 1265"/>
                <a:gd name="T72" fmla="*/ 1035 w 1168"/>
                <a:gd name="T73" fmla="*/ 465 h 1265"/>
                <a:gd name="T74" fmla="*/ 1069 w 1168"/>
                <a:gd name="T75" fmla="*/ 548 h 1265"/>
                <a:gd name="T76" fmla="*/ 1094 w 1168"/>
                <a:gd name="T77" fmla="*/ 633 h 1265"/>
                <a:gd name="T78" fmla="*/ 1107 w 1168"/>
                <a:gd name="T79" fmla="*/ 725 h 1265"/>
                <a:gd name="T80" fmla="*/ 1100 w 1168"/>
                <a:gd name="T81" fmla="*/ 819 h 1265"/>
                <a:gd name="T82" fmla="*/ 1069 w 1168"/>
                <a:gd name="T83" fmla="*/ 922 h 1265"/>
                <a:gd name="T84" fmla="*/ 1002 w 1168"/>
                <a:gd name="T85" fmla="*/ 1030 h 1265"/>
                <a:gd name="T86" fmla="*/ 903 w 1168"/>
                <a:gd name="T87" fmla="*/ 1120 h 1265"/>
                <a:gd name="T88" fmla="*/ 780 w 1168"/>
                <a:gd name="T89" fmla="*/ 1178 h 1265"/>
                <a:gd name="T90" fmla="*/ 641 w 1168"/>
                <a:gd name="T91" fmla="*/ 1209 h 1265"/>
                <a:gd name="T92" fmla="*/ 500 w 1168"/>
                <a:gd name="T93" fmla="*/ 1209 h 1265"/>
                <a:gd name="T94" fmla="*/ 361 w 1168"/>
                <a:gd name="T95" fmla="*/ 1187 h 1265"/>
                <a:gd name="T96" fmla="*/ 239 w 1168"/>
                <a:gd name="T97" fmla="*/ 1140 h 1265"/>
                <a:gd name="T98" fmla="*/ 152 w 1168"/>
                <a:gd name="T99" fmla="*/ 1084 h 1265"/>
                <a:gd name="T100" fmla="*/ 87 w 1168"/>
                <a:gd name="T101" fmla="*/ 1012 h 1265"/>
                <a:gd name="T102" fmla="*/ 62 w 1168"/>
                <a:gd name="T103" fmla="*/ 947 h 1265"/>
                <a:gd name="T104" fmla="*/ 58 w 1168"/>
                <a:gd name="T105" fmla="*/ 882 h 1265"/>
                <a:gd name="T106" fmla="*/ 78 w 1168"/>
                <a:gd name="T107" fmla="*/ 808 h 1265"/>
                <a:gd name="T108" fmla="*/ 112 w 1168"/>
                <a:gd name="T109" fmla="*/ 725 h 1265"/>
                <a:gd name="T110" fmla="*/ 165 w 1168"/>
                <a:gd name="T111" fmla="*/ 619 h 1265"/>
                <a:gd name="T112" fmla="*/ 222 w 1168"/>
                <a:gd name="T113" fmla="*/ 505 h 1265"/>
                <a:gd name="T114" fmla="*/ 273 w 1168"/>
                <a:gd name="T115" fmla="*/ 404 h 1265"/>
                <a:gd name="T116" fmla="*/ 316 w 1168"/>
                <a:gd name="T117" fmla="*/ 323 h 126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68"/>
                <a:gd name="T178" fmla="*/ 0 h 1265"/>
                <a:gd name="T179" fmla="*/ 1168 w 1168"/>
                <a:gd name="T180" fmla="*/ 1265 h 126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68" h="1265">
                  <a:moveTo>
                    <a:pt x="751" y="0"/>
                  </a:moveTo>
                  <a:lnTo>
                    <a:pt x="417" y="7"/>
                  </a:lnTo>
                  <a:lnTo>
                    <a:pt x="385" y="21"/>
                  </a:lnTo>
                  <a:lnTo>
                    <a:pt x="385" y="25"/>
                  </a:lnTo>
                  <a:lnTo>
                    <a:pt x="381" y="27"/>
                  </a:lnTo>
                  <a:lnTo>
                    <a:pt x="378" y="36"/>
                  </a:lnTo>
                  <a:lnTo>
                    <a:pt x="374" y="43"/>
                  </a:lnTo>
                  <a:lnTo>
                    <a:pt x="372" y="52"/>
                  </a:lnTo>
                  <a:lnTo>
                    <a:pt x="370" y="57"/>
                  </a:lnTo>
                  <a:lnTo>
                    <a:pt x="367" y="63"/>
                  </a:lnTo>
                  <a:lnTo>
                    <a:pt x="365" y="68"/>
                  </a:lnTo>
                  <a:lnTo>
                    <a:pt x="363" y="77"/>
                  </a:lnTo>
                  <a:lnTo>
                    <a:pt x="361" y="81"/>
                  </a:lnTo>
                  <a:lnTo>
                    <a:pt x="356" y="88"/>
                  </a:lnTo>
                  <a:lnTo>
                    <a:pt x="354" y="95"/>
                  </a:lnTo>
                  <a:lnTo>
                    <a:pt x="349" y="104"/>
                  </a:lnTo>
                  <a:lnTo>
                    <a:pt x="345" y="108"/>
                  </a:lnTo>
                  <a:lnTo>
                    <a:pt x="343" y="117"/>
                  </a:lnTo>
                  <a:lnTo>
                    <a:pt x="340" y="124"/>
                  </a:lnTo>
                  <a:lnTo>
                    <a:pt x="336" y="133"/>
                  </a:lnTo>
                  <a:lnTo>
                    <a:pt x="334" y="142"/>
                  </a:lnTo>
                  <a:lnTo>
                    <a:pt x="329" y="151"/>
                  </a:lnTo>
                  <a:lnTo>
                    <a:pt x="325" y="157"/>
                  </a:lnTo>
                  <a:lnTo>
                    <a:pt x="320" y="169"/>
                  </a:lnTo>
                  <a:lnTo>
                    <a:pt x="318" y="178"/>
                  </a:lnTo>
                  <a:lnTo>
                    <a:pt x="313" y="187"/>
                  </a:lnTo>
                  <a:lnTo>
                    <a:pt x="309" y="196"/>
                  </a:lnTo>
                  <a:lnTo>
                    <a:pt x="307" y="205"/>
                  </a:lnTo>
                  <a:lnTo>
                    <a:pt x="300" y="214"/>
                  </a:lnTo>
                  <a:lnTo>
                    <a:pt x="296" y="222"/>
                  </a:lnTo>
                  <a:lnTo>
                    <a:pt x="293" y="234"/>
                  </a:lnTo>
                  <a:lnTo>
                    <a:pt x="289" y="243"/>
                  </a:lnTo>
                  <a:lnTo>
                    <a:pt x="282" y="252"/>
                  </a:lnTo>
                  <a:lnTo>
                    <a:pt x="280" y="261"/>
                  </a:lnTo>
                  <a:lnTo>
                    <a:pt x="275" y="270"/>
                  </a:lnTo>
                  <a:lnTo>
                    <a:pt x="271" y="281"/>
                  </a:lnTo>
                  <a:lnTo>
                    <a:pt x="266" y="288"/>
                  </a:lnTo>
                  <a:lnTo>
                    <a:pt x="262" y="299"/>
                  </a:lnTo>
                  <a:lnTo>
                    <a:pt x="257" y="308"/>
                  </a:lnTo>
                  <a:lnTo>
                    <a:pt x="253" y="317"/>
                  </a:lnTo>
                  <a:lnTo>
                    <a:pt x="248" y="326"/>
                  </a:lnTo>
                  <a:lnTo>
                    <a:pt x="244" y="335"/>
                  </a:lnTo>
                  <a:lnTo>
                    <a:pt x="239" y="344"/>
                  </a:lnTo>
                  <a:lnTo>
                    <a:pt x="237" y="355"/>
                  </a:lnTo>
                  <a:lnTo>
                    <a:pt x="231" y="362"/>
                  </a:lnTo>
                  <a:lnTo>
                    <a:pt x="228" y="371"/>
                  </a:lnTo>
                  <a:lnTo>
                    <a:pt x="224" y="377"/>
                  </a:lnTo>
                  <a:lnTo>
                    <a:pt x="219" y="386"/>
                  </a:lnTo>
                  <a:lnTo>
                    <a:pt x="217" y="393"/>
                  </a:lnTo>
                  <a:lnTo>
                    <a:pt x="213" y="402"/>
                  </a:lnTo>
                  <a:lnTo>
                    <a:pt x="208" y="409"/>
                  </a:lnTo>
                  <a:lnTo>
                    <a:pt x="204" y="418"/>
                  </a:lnTo>
                  <a:lnTo>
                    <a:pt x="201" y="424"/>
                  </a:lnTo>
                  <a:lnTo>
                    <a:pt x="197" y="431"/>
                  </a:lnTo>
                  <a:lnTo>
                    <a:pt x="192" y="436"/>
                  </a:lnTo>
                  <a:lnTo>
                    <a:pt x="190" y="445"/>
                  </a:lnTo>
                  <a:lnTo>
                    <a:pt x="186" y="449"/>
                  </a:lnTo>
                  <a:lnTo>
                    <a:pt x="183" y="456"/>
                  </a:lnTo>
                  <a:lnTo>
                    <a:pt x="179" y="460"/>
                  </a:lnTo>
                  <a:lnTo>
                    <a:pt x="177" y="467"/>
                  </a:lnTo>
                  <a:lnTo>
                    <a:pt x="170" y="476"/>
                  </a:lnTo>
                  <a:lnTo>
                    <a:pt x="165" y="485"/>
                  </a:lnTo>
                  <a:lnTo>
                    <a:pt x="161" y="489"/>
                  </a:lnTo>
                  <a:lnTo>
                    <a:pt x="159" y="496"/>
                  </a:lnTo>
                  <a:lnTo>
                    <a:pt x="154" y="501"/>
                  </a:lnTo>
                  <a:lnTo>
                    <a:pt x="152" y="507"/>
                  </a:lnTo>
                  <a:lnTo>
                    <a:pt x="148" y="512"/>
                  </a:lnTo>
                  <a:lnTo>
                    <a:pt x="145" y="519"/>
                  </a:lnTo>
                  <a:lnTo>
                    <a:pt x="141" y="525"/>
                  </a:lnTo>
                  <a:lnTo>
                    <a:pt x="139" y="530"/>
                  </a:lnTo>
                  <a:lnTo>
                    <a:pt x="136" y="536"/>
                  </a:lnTo>
                  <a:lnTo>
                    <a:pt x="132" y="543"/>
                  </a:lnTo>
                  <a:lnTo>
                    <a:pt x="130" y="550"/>
                  </a:lnTo>
                  <a:lnTo>
                    <a:pt x="127" y="557"/>
                  </a:lnTo>
                  <a:lnTo>
                    <a:pt x="123" y="563"/>
                  </a:lnTo>
                  <a:lnTo>
                    <a:pt x="118" y="568"/>
                  </a:lnTo>
                  <a:lnTo>
                    <a:pt x="116" y="575"/>
                  </a:lnTo>
                  <a:lnTo>
                    <a:pt x="112" y="581"/>
                  </a:lnTo>
                  <a:lnTo>
                    <a:pt x="109" y="588"/>
                  </a:lnTo>
                  <a:lnTo>
                    <a:pt x="105" y="593"/>
                  </a:lnTo>
                  <a:lnTo>
                    <a:pt x="103" y="599"/>
                  </a:lnTo>
                  <a:lnTo>
                    <a:pt x="100" y="606"/>
                  </a:lnTo>
                  <a:lnTo>
                    <a:pt x="96" y="613"/>
                  </a:lnTo>
                  <a:lnTo>
                    <a:pt x="94" y="619"/>
                  </a:lnTo>
                  <a:lnTo>
                    <a:pt x="89" y="626"/>
                  </a:lnTo>
                  <a:lnTo>
                    <a:pt x="87" y="633"/>
                  </a:lnTo>
                  <a:lnTo>
                    <a:pt x="85" y="640"/>
                  </a:lnTo>
                  <a:lnTo>
                    <a:pt x="80" y="646"/>
                  </a:lnTo>
                  <a:lnTo>
                    <a:pt x="78" y="653"/>
                  </a:lnTo>
                  <a:lnTo>
                    <a:pt x="76" y="660"/>
                  </a:lnTo>
                  <a:lnTo>
                    <a:pt x="74" y="667"/>
                  </a:lnTo>
                  <a:lnTo>
                    <a:pt x="69" y="673"/>
                  </a:lnTo>
                  <a:lnTo>
                    <a:pt x="67" y="680"/>
                  </a:lnTo>
                  <a:lnTo>
                    <a:pt x="62" y="685"/>
                  </a:lnTo>
                  <a:lnTo>
                    <a:pt x="60" y="691"/>
                  </a:lnTo>
                  <a:lnTo>
                    <a:pt x="58" y="698"/>
                  </a:lnTo>
                  <a:lnTo>
                    <a:pt x="56" y="705"/>
                  </a:lnTo>
                  <a:lnTo>
                    <a:pt x="53" y="709"/>
                  </a:lnTo>
                  <a:lnTo>
                    <a:pt x="49" y="716"/>
                  </a:lnTo>
                  <a:lnTo>
                    <a:pt x="47" y="723"/>
                  </a:lnTo>
                  <a:lnTo>
                    <a:pt x="44" y="727"/>
                  </a:lnTo>
                  <a:lnTo>
                    <a:pt x="42" y="734"/>
                  </a:lnTo>
                  <a:lnTo>
                    <a:pt x="40" y="738"/>
                  </a:lnTo>
                  <a:lnTo>
                    <a:pt x="38" y="745"/>
                  </a:lnTo>
                  <a:lnTo>
                    <a:pt x="35" y="750"/>
                  </a:lnTo>
                  <a:lnTo>
                    <a:pt x="35" y="756"/>
                  </a:lnTo>
                  <a:lnTo>
                    <a:pt x="29" y="765"/>
                  </a:lnTo>
                  <a:lnTo>
                    <a:pt x="24" y="776"/>
                  </a:lnTo>
                  <a:lnTo>
                    <a:pt x="22" y="785"/>
                  </a:lnTo>
                  <a:lnTo>
                    <a:pt x="20" y="794"/>
                  </a:lnTo>
                  <a:lnTo>
                    <a:pt x="15" y="803"/>
                  </a:lnTo>
                  <a:lnTo>
                    <a:pt x="13" y="812"/>
                  </a:lnTo>
                  <a:lnTo>
                    <a:pt x="11" y="817"/>
                  </a:lnTo>
                  <a:lnTo>
                    <a:pt x="11" y="826"/>
                  </a:lnTo>
                  <a:lnTo>
                    <a:pt x="9" y="830"/>
                  </a:lnTo>
                  <a:lnTo>
                    <a:pt x="6" y="837"/>
                  </a:lnTo>
                  <a:lnTo>
                    <a:pt x="4" y="844"/>
                  </a:lnTo>
                  <a:lnTo>
                    <a:pt x="4" y="853"/>
                  </a:lnTo>
                  <a:lnTo>
                    <a:pt x="2" y="859"/>
                  </a:lnTo>
                  <a:lnTo>
                    <a:pt x="0" y="868"/>
                  </a:lnTo>
                  <a:lnTo>
                    <a:pt x="0" y="880"/>
                  </a:lnTo>
                  <a:lnTo>
                    <a:pt x="0" y="891"/>
                  </a:lnTo>
                  <a:lnTo>
                    <a:pt x="0" y="900"/>
                  </a:lnTo>
                  <a:lnTo>
                    <a:pt x="0" y="911"/>
                  </a:lnTo>
                  <a:lnTo>
                    <a:pt x="0" y="916"/>
                  </a:lnTo>
                  <a:lnTo>
                    <a:pt x="0" y="920"/>
                  </a:lnTo>
                  <a:lnTo>
                    <a:pt x="0" y="927"/>
                  </a:lnTo>
                  <a:lnTo>
                    <a:pt x="2" y="933"/>
                  </a:lnTo>
                  <a:lnTo>
                    <a:pt x="2" y="940"/>
                  </a:lnTo>
                  <a:lnTo>
                    <a:pt x="2" y="947"/>
                  </a:lnTo>
                  <a:lnTo>
                    <a:pt x="4" y="951"/>
                  </a:lnTo>
                  <a:lnTo>
                    <a:pt x="6" y="958"/>
                  </a:lnTo>
                  <a:lnTo>
                    <a:pt x="6" y="965"/>
                  </a:lnTo>
                  <a:lnTo>
                    <a:pt x="9" y="972"/>
                  </a:lnTo>
                  <a:lnTo>
                    <a:pt x="9" y="976"/>
                  </a:lnTo>
                  <a:lnTo>
                    <a:pt x="13" y="985"/>
                  </a:lnTo>
                  <a:lnTo>
                    <a:pt x="13" y="990"/>
                  </a:lnTo>
                  <a:lnTo>
                    <a:pt x="15" y="996"/>
                  </a:lnTo>
                  <a:lnTo>
                    <a:pt x="18" y="1003"/>
                  </a:lnTo>
                  <a:lnTo>
                    <a:pt x="22" y="1010"/>
                  </a:lnTo>
                  <a:lnTo>
                    <a:pt x="22" y="1014"/>
                  </a:lnTo>
                  <a:lnTo>
                    <a:pt x="26" y="1023"/>
                  </a:lnTo>
                  <a:lnTo>
                    <a:pt x="29" y="1028"/>
                  </a:lnTo>
                  <a:lnTo>
                    <a:pt x="33" y="1037"/>
                  </a:lnTo>
                  <a:lnTo>
                    <a:pt x="35" y="1041"/>
                  </a:lnTo>
                  <a:lnTo>
                    <a:pt x="38" y="1048"/>
                  </a:lnTo>
                  <a:lnTo>
                    <a:pt x="42" y="1055"/>
                  </a:lnTo>
                  <a:lnTo>
                    <a:pt x="47" y="1061"/>
                  </a:lnTo>
                  <a:lnTo>
                    <a:pt x="51" y="1068"/>
                  </a:lnTo>
                  <a:lnTo>
                    <a:pt x="56" y="1075"/>
                  </a:lnTo>
                  <a:lnTo>
                    <a:pt x="62" y="1081"/>
                  </a:lnTo>
                  <a:lnTo>
                    <a:pt x="67" y="1088"/>
                  </a:lnTo>
                  <a:lnTo>
                    <a:pt x="71" y="1095"/>
                  </a:lnTo>
                  <a:lnTo>
                    <a:pt x="76" y="1102"/>
                  </a:lnTo>
                  <a:lnTo>
                    <a:pt x="83" y="1106"/>
                  </a:lnTo>
                  <a:lnTo>
                    <a:pt x="89" y="1113"/>
                  </a:lnTo>
                  <a:lnTo>
                    <a:pt x="96" y="1120"/>
                  </a:lnTo>
                  <a:lnTo>
                    <a:pt x="103" y="1126"/>
                  </a:lnTo>
                  <a:lnTo>
                    <a:pt x="109" y="1133"/>
                  </a:lnTo>
                  <a:lnTo>
                    <a:pt x="118" y="1138"/>
                  </a:lnTo>
                  <a:lnTo>
                    <a:pt x="125" y="1144"/>
                  </a:lnTo>
                  <a:lnTo>
                    <a:pt x="132" y="1149"/>
                  </a:lnTo>
                  <a:lnTo>
                    <a:pt x="141" y="1156"/>
                  </a:lnTo>
                  <a:lnTo>
                    <a:pt x="150" y="1162"/>
                  </a:lnTo>
                  <a:lnTo>
                    <a:pt x="159" y="1167"/>
                  </a:lnTo>
                  <a:lnTo>
                    <a:pt x="168" y="1173"/>
                  </a:lnTo>
                  <a:lnTo>
                    <a:pt x="177" y="1180"/>
                  </a:lnTo>
                  <a:lnTo>
                    <a:pt x="188" y="1185"/>
                  </a:lnTo>
                  <a:lnTo>
                    <a:pt x="197" y="1189"/>
                  </a:lnTo>
                  <a:lnTo>
                    <a:pt x="206" y="1196"/>
                  </a:lnTo>
                  <a:lnTo>
                    <a:pt x="217" y="1200"/>
                  </a:lnTo>
                  <a:lnTo>
                    <a:pt x="228" y="1205"/>
                  </a:lnTo>
                  <a:lnTo>
                    <a:pt x="237" y="1209"/>
                  </a:lnTo>
                  <a:lnTo>
                    <a:pt x="248" y="1214"/>
                  </a:lnTo>
                  <a:lnTo>
                    <a:pt x="257" y="1218"/>
                  </a:lnTo>
                  <a:lnTo>
                    <a:pt x="269" y="1223"/>
                  </a:lnTo>
                  <a:lnTo>
                    <a:pt x="280" y="1225"/>
                  </a:lnTo>
                  <a:lnTo>
                    <a:pt x="291" y="1230"/>
                  </a:lnTo>
                  <a:lnTo>
                    <a:pt x="302" y="1232"/>
                  </a:lnTo>
                  <a:lnTo>
                    <a:pt x="313" y="1236"/>
                  </a:lnTo>
                  <a:lnTo>
                    <a:pt x="322" y="1238"/>
                  </a:lnTo>
                  <a:lnTo>
                    <a:pt x="336" y="1241"/>
                  </a:lnTo>
                  <a:lnTo>
                    <a:pt x="345" y="1245"/>
                  </a:lnTo>
                  <a:lnTo>
                    <a:pt x="358" y="1247"/>
                  </a:lnTo>
                  <a:lnTo>
                    <a:pt x="370" y="1250"/>
                  </a:lnTo>
                  <a:lnTo>
                    <a:pt x="381" y="1250"/>
                  </a:lnTo>
                  <a:lnTo>
                    <a:pt x="390" y="1252"/>
                  </a:lnTo>
                  <a:lnTo>
                    <a:pt x="401" y="1254"/>
                  </a:lnTo>
                  <a:lnTo>
                    <a:pt x="412" y="1256"/>
                  </a:lnTo>
                  <a:lnTo>
                    <a:pt x="426" y="1256"/>
                  </a:lnTo>
                  <a:lnTo>
                    <a:pt x="437" y="1259"/>
                  </a:lnTo>
                  <a:lnTo>
                    <a:pt x="448" y="1261"/>
                  </a:lnTo>
                  <a:lnTo>
                    <a:pt x="459" y="1261"/>
                  </a:lnTo>
                  <a:lnTo>
                    <a:pt x="470" y="1261"/>
                  </a:lnTo>
                  <a:lnTo>
                    <a:pt x="482" y="1263"/>
                  </a:lnTo>
                  <a:lnTo>
                    <a:pt x="493" y="1263"/>
                  </a:lnTo>
                  <a:lnTo>
                    <a:pt x="504" y="1263"/>
                  </a:lnTo>
                  <a:lnTo>
                    <a:pt x="515" y="1263"/>
                  </a:lnTo>
                  <a:lnTo>
                    <a:pt x="526" y="1263"/>
                  </a:lnTo>
                  <a:lnTo>
                    <a:pt x="540" y="1265"/>
                  </a:lnTo>
                  <a:lnTo>
                    <a:pt x="549" y="1263"/>
                  </a:lnTo>
                  <a:lnTo>
                    <a:pt x="560" y="1263"/>
                  </a:lnTo>
                  <a:lnTo>
                    <a:pt x="571" y="1261"/>
                  </a:lnTo>
                  <a:lnTo>
                    <a:pt x="583" y="1261"/>
                  </a:lnTo>
                  <a:lnTo>
                    <a:pt x="594" y="1259"/>
                  </a:lnTo>
                  <a:lnTo>
                    <a:pt x="605" y="1259"/>
                  </a:lnTo>
                  <a:lnTo>
                    <a:pt x="616" y="1256"/>
                  </a:lnTo>
                  <a:lnTo>
                    <a:pt x="627" y="1256"/>
                  </a:lnTo>
                  <a:lnTo>
                    <a:pt x="636" y="1254"/>
                  </a:lnTo>
                  <a:lnTo>
                    <a:pt x="648" y="1254"/>
                  </a:lnTo>
                  <a:lnTo>
                    <a:pt x="659" y="1252"/>
                  </a:lnTo>
                  <a:lnTo>
                    <a:pt x="670" y="1250"/>
                  </a:lnTo>
                  <a:lnTo>
                    <a:pt x="679" y="1250"/>
                  </a:lnTo>
                  <a:lnTo>
                    <a:pt x="690" y="1247"/>
                  </a:lnTo>
                  <a:lnTo>
                    <a:pt x="699" y="1245"/>
                  </a:lnTo>
                  <a:lnTo>
                    <a:pt x="710" y="1243"/>
                  </a:lnTo>
                  <a:lnTo>
                    <a:pt x="719" y="1241"/>
                  </a:lnTo>
                  <a:lnTo>
                    <a:pt x="731" y="1238"/>
                  </a:lnTo>
                  <a:lnTo>
                    <a:pt x="739" y="1236"/>
                  </a:lnTo>
                  <a:lnTo>
                    <a:pt x="748" y="1234"/>
                  </a:lnTo>
                  <a:lnTo>
                    <a:pt x="760" y="1230"/>
                  </a:lnTo>
                  <a:lnTo>
                    <a:pt x="769" y="1227"/>
                  </a:lnTo>
                  <a:lnTo>
                    <a:pt x="778" y="1225"/>
                  </a:lnTo>
                  <a:lnTo>
                    <a:pt x="787" y="1223"/>
                  </a:lnTo>
                  <a:lnTo>
                    <a:pt x="796" y="1221"/>
                  </a:lnTo>
                  <a:lnTo>
                    <a:pt x="804" y="1216"/>
                  </a:lnTo>
                  <a:lnTo>
                    <a:pt x="813" y="1214"/>
                  </a:lnTo>
                  <a:lnTo>
                    <a:pt x="822" y="1209"/>
                  </a:lnTo>
                  <a:lnTo>
                    <a:pt x="829" y="1207"/>
                  </a:lnTo>
                  <a:lnTo>
                    <a:pt x="838" y="1205"/>
                  </a:lnTo>
                  <a:lnTo>
                    <a:pt x="847" y="1200"/>
                  </a:lnTo>
                  <a:lnTo>
                    <a:pt x="854" y="1198"/>
                  </a:lnTo>
                  <a:lnTo>
                    <a:pt x="863" y="1194"/>
                  </a:lnTo>
                  <a:lnTo>
                    <a:pt x="870" y="1189"/>
                  </a:lnTo>
                  <a:lnTo>
                    <a:pt x="876" y="1185"/>
                  </a:lnTo>
                  <a:lnTo>
                    <a:pt x="885" y="1182"/>
                  </a:lnTo>
                  <a:lnTo>
                    <a:pt x="892" y="1178"/>
                  </a:lnTo>
                  <a:lnTo>
                    <a:pt x="899" y="1176"/>
                  </a:lnTo>
                  <a:lnTo>
                    <a:pt x="905" y="1171"/>
                  </a:lnTo>
                  <a:lnTo>
                    <a:pt x="914" y="1169"/>
                  </a:lnTo>
                  <a:lnTo>
                    <a:pt x="919" y="1164"/>
                  </a:lnTo>
                  <a:lnTo>
                    <a:pt x="928" y="1160"/>
                  </a:lnTo>
                  <a:lnTo>
                    <a:pt x="932" y="1156"/>
                  </a:lnTo>
                  <a:lnTo>
                    <a:pt x="941" y="1153"/>
                  </a:lnTo>
                  <a:lnTo>
                    <a:pt x="946" y="1149"/>
                  </a:lnTo>
                  <a:lnTo>
                    <a:pt x="952" y="1144"/>
                  </a:lnTo>
                  <a:lnTo>
                    <a:pt x="959" y="1140"/>
                  </a:lnTo>
                  <a:lnTo>
                    <a:pt x="966" y="1138"/>
                  </a:lnTo>
                  <a:lnTo>
                    <a:pt x="970" y="1133"/>
                  </a:lnTo>
                  <a:lnTo>
                    <a:pt x="977" y="1129"/>
                  </a:lnTo>
                  <a:lnTo>
                    <a:pt x="984" y="1124"/>
                  </a:lnTo>
                  <a:lnTo>
                    <a:pt x="991" y="1120"/>
                  </a:lnTo>
                  <a:lnTo>
                    <a:pt x="995" y="1115"/>
                  </a:lnTo>
                  <a:lnTo>
                    <a:pt x="1002" y="1111"/>
                  </a:lnTo>
                  <a:lnTo>
                    <a:pt x="1009" y="1106"/>
                  </a:lnTo>
                  <a:lnTo>
                    <a:pt x="1013" y="1102"/>
                  </a:lnTo>
                  <a:lnTo>
                    <a:pt x="1024" y="1090"/>
                  </a:lnTo>
                  <a:lnTo>
                    <a:pt x="1035" y="1079"/>
                  </a:lnTo>
                  <a:lnTo>
                    <a:pt x="1047" y="1068"/>
                  </a:lnTo>
                  <a:lnTo>
                    <a:pt x="1056" y="1059"/>
                  </a:lnTo>
                  <a:lnTo>
                    <a:pt x="1060" y="1052"/>
                  </a:lnTo>
                  <a:lnTo>
                    <a:pt x="1065" y="1046"/>
                  </a:lnTo>
                  <a:lnTo>
                    <a:pt x="1069" y="1039"/>
                  </a:lnTo>
                  <a:lnTo>
                    <a:pt x="1074" y="1032"/>
                  </a:lnTo>
                  <a:lnTo>
                    <a:pt x="1078" y="1025"/>
                  </a:lnTo>
                  <a:lnTo>
                    <a:pt x="1083" y="1019"/>
                  </a:lnTo>
                  <a:lnTo>
                    <a:pt x="1087" y="1012"/>
                  </a:lnTo>
                  <a:lnTo>
                    <a:pt x="1091" y="1005"/>
                  </a:lnTo>
                  <a:lnTo>
                    <a:pt x="1094" y="999"/>
                  </a:lnTo>
                  <a:lnTo>
                    <a:pt x="1098" y="990"/>
                  </a:lnTo>
                  <a:lnTo>
                    <a:pt x="1103" y="983"/>
                  </a:lnTo>
                  <a:lnTo>
                    <a:pt x="1107" y="974"/>
                  </a:lnTo>
                  <a:lnTo>
                    <a:pt x="1109" y="967"/>
                  </a:lnTo>
                  <a:lnTo>
                    <a:pt x="1114" y="958"/>
                  </a:lnTo>
                  <a:lnTo>
                    <a:pt x="1116" y="949"/>
                  </a:lnTo>
                  <a:lnTo>
                    <a:pt x="1121" y="942"/>
                  </a:lnTo>
                  <a:lnTo>
                    <a:pt x="1125" y="933"/>
                  </a:lnTo>
                  <a:lnTo>
                    <a:pt x="1127" y="924"/>
                  </a:lnTo>
                  <a:lnTo>
                    <a:pt x="1130" y="916"/>
                  </a:lnTo>
                  <a:lnTo>
                    <a:pt x="1134" y="907"/>
                  </a:lnTo>
                  <a:lnTo>
                    <a:pt x="1136" y="895"/>
                  </a:lnTo>
                  <a:lnTo>
                    <a:pt x="1139" y="884"/>
                  </a:lnTo>
                  <a:lnTo>
                    <a:pt x="1143" y="875"/>
                  </a:lnTo>
                  <a:lnTo>
                    <a:pt x="1145" y="866"/>
                  </a:lnTo>
                  <a:lnTo>
                    <a:pt x="1148" y="855"/>
                  </a:lnTo>
                  <a:lnTo>
                    <a:pt x="1150" y="842"/>
                  </a:lnTo>
                  <a:lnTo>
                    <a:pt x="1152" y="830"/>
                  </a:lnTo>
                  <a:lnTo>
                    <a:pt x="1154" y="821"/>
                  </a:lnTo>
                  <a:lnTo>
                    <a:pt x="1157" y="808"/>
                  </a:lnTo>
                  <a:lnTo>
                    <a:pt x="1161" y="797"/>
                  </a:lnTo>
                  <a:lnTo>
                    <a:pt x="1163" y="785"/>
                  </a:lnTo>
                  <a:lnTo>
                    <a:pt x="1165" y="774"/>
                  </a:lnTo>
                  <a:lnTo>
                    <a:pt x="1165" y="761"/>
                  </a:lnTo>
                  <a:lnTo>
                    <a:pt x="1168" y="747"/>
                  </a:lnTo>
                  <a:lnTo>
                    <a:pt x="1168" y="734"/>
                  </a:lnTo>
                  <a:lnTo>
                    <a:pt x="1168" y="720"/>
                  </a:lnTo>
                  <a:lnTo>
                    <a:pt x="1165" y="707"/>
                  </a:lnTo>
                  <a:lnTo>
                    <a:pt x="1165" y="693"/>
                  </a:lnTo>
                  <a:lnTo>
                    <a:pt x="1163" y="680"/>
                  </a:lnTo>
                  <a:lnTo>
                    <a:pt x="1163" y="667"/>
                  </a:lnTo>
                  <a:lnTo>
                    <a:pt x="1159" y="651"/>
                  </a:lnTo>
                  <a:lnTo>
                    <a:pt x="1157" y="637"/>
                  </a:lnTo>
                  <a:lnTo>
                    <a:pt x="1152" y="622"/>
                  </a:lnTo>
                  <a:lnTo>
                    <a:pt x="1150" y="608"/>
                  </a:lnTo>
                  <a:lnTo>
                    <a:pt x="1143" y="593"/>
                  </a:lnTo>
                  <a:lnTo>
                    <a:pt x="1139" y="579"/>
                  </a:lnTo>
                  <a:lnTo>
                    <a:pt x="1134" y="566"/>
                  </a:lnTo>
                  <a:lnTo>
                    <a:pt x="1130" y="552"/>
                  </a:lnTo>
                  <a:lnTo>
                    <a:pt x="1123" y="536"/>
                  </a:lnTo>
                  <a:lnTo>
                    <a:pt x="1116" y="521"/>
                  </a:lnTo>
                  <a:lnTo>
                    <a:pt x="1112" y="507"/>
                  </a:lnTo>
                  <a:lnTo>
                    <a:pt x="1105" y="492"/>
                  </a:lnTo>
                  <a:lnTo>
                    <a:pt x="1098" y="476"/>
                  </a:lnTo>
                  <a:lnTo>
                    <a:pt x="1089" y="462"/>
                  </a:lnTo>
                  <a:lnTo>
                    <a:pt x="1083" y="447"/>
                  </a:lnTo>
                  <a:lnTo>
                    <a:pt x="1076" y="433"/>
                  </a:lnTo>
                  <a:lnTo>
                    <a:pt x="1069" y="420"/>
                  </a:lnTo>
                  <a:lnTo>
                    <a:pt x="1060" y="406"/>
                  </a:lnTo>
                  <a:lnTo>
                    <a:pt x="1051" y="393"/>
                  </a:lnTo>
                  <a:lnTo>
                    <a:pt x="1044" y="379"/>
                  </a:lnTo>
                  <a:lnTo>
                    <a:pt x="1035" y="364"/>
                  </a:lnTo>
                  <a:lnTo>
                    <a:pt x="1029" y="350"/>
                  </a:lnTo>
                  <a:lnTo>
                    <a:pt x="1020" y="337"/>
                  </a:lnTo>
                  <a:lnTo>
                    <a:pt x="1013" y="326"/>
                  </a:lnTo>
                  <a:lnTo>
                    <a:pt x="1004" y="312"/>
                  </a:lnTo>
                  <a:lnTo>
                    <a:pt x="995" y="299"/>
                  </a:lnTo>
                  <a:lnTo>
                    <a:pt x="986" y="285"/>
                  </a:lnTo>
                  <a:lnTo>
                    <a:pt x="977" y="274"/>
                  </a:lnTo>
                  <a:lnTo>
                    <a:pt x="968" y="261"/>
                  </a:lnTo>
                  <a:lnTo>
                    <a:pt x="959" y="247"/>
                  </a:lnTo>
                  <a:lnTo>
                    <a:pt x="952" y="236"/>
                  </a:lnTo>
                  <a:lnTo>
                    <a:pt x="944" y="227"/>
                  </a:lnTo>
                  <a:lnTo>
                    <a:pt x="935" y="216"/>
                  </a:lnTo>
                  <a:lnTo>
                    <a:pt x="928" y="205"/>
                  </a:lnTo>
                  <a:lnTo>
                    <a:pt x="919" y="193"/>
                  </a:lnTo>
                  <a:lnTo>
                    <a:pt x="914" y="184"/>
                  </a:lnTo>
                  <a:lnTo>
                    <a:pt x="905" y="175"/>
                  </a:lnTo>
                  <a:lnTo>
                    <a:pt x="899" y="166"/>
                  </a:lnTo>
                  <a:lnTo>
                    <a:pt x="892" y="155"/>
                  </a:lnTo>
                  <a:lnTo>
                    <a:pt x="885" y="148"/>
                  </a:lnTo>
                  <a:lnTo>
                    <a:pt x="878" y="140"/>
                  </a:lnTo>
                  <a:lnTo>
                    <a:pt x="872" y="133"/>
                  </a:lnTo>
                  <a:lnTo>
                    <a:pt x="865" y="124"/>
                  </a:lnTo>
                  <a:lnTo>
                    <a:pt x="861" y="117"/>
                  </a:lnTo>
                  <a:lnTo>
                    <a:pt x="856" y="113"/>
                  </a:lnTo>
                  <a:lnTo>
                    <a:pt x="852" y="106"/>
                  </a:lnTo>
                  <a:lnTo>
                    <a:pt x="847" y="101"/>
                  </a:lnTo>
                  <a:lnTo>
                    <a:pt x="843" y="97"/>
                  </a:lnTo>
                  <a:lnTo>
                    <a:pt x="836" y="88"/>
                  </a:lnTo>
                  <a:lnTo>
                    <a:pt x="831" y="83"/>
                  </a:lnTo>
                  <a:lnTo>
                    <a:pt x="827" y="79"/>
                  </a:lnTo>
                  <a:lnTo>
                    <a:pt x="775" y="23"/>
                  </a:lnTo>
                  <a:lnTo>
                    <a:pt x="735" y="59"/>
                  </a:lnTo>
                  <a:lnTo>
                    <a:pt x="737" y="61"/>
                  </a:lnTo>
                  <a:lnTo>
                    <a:pt x="744" y="70"/>
                  </a:lnTo>
                  <a:lnTo>
                    <a:pt x="748" y="74"/>
                  </a:lnTo>
                  <a:lnTo>
                    <a:pt x="755" y="81"/>
                  </a:lnTo>
                  <a:lnTo>
                    <a:pt x="762" y="90"/>
                  </a:lnTo>
                  <a:lnTo>
                    <a:pt x="771" y="99"/>
                  </a:lnTo>
                  <a:lnTo>
                    <a:pt x="780" y="108"/>
                  </a:lnTo>
                  <a:lnTo>
                    <a:pt x="789" y="117"/>
                  </a:lnTo>
                  <a:lnTo>
                    <a:pt x="793" y="124"/>
                  </a:lnTo>
                  <a:lnTo>
                    <a:pt x="800" y="131"/>
                  </a:lnTo>
                  <a:lnTo>
                    <a:pt x="804" y="135"/>
                  </a:lnTo>
                  <a:lnTo>
                    <a:pt x="811" y="142"/>
                  </a:lnTo>
                  <a:lnTo>
                    <a:pt x="816" y="148"/>
                  </a:lnTo>
                  <a:lnTo>
                    <a:pt x="820" y="155"/>
                  </a:lnTo>
                  <a:lnTo>
                    <a:pt x="827" y="162"/>
                  </a:lnTo>
                  <a:lnTo>
                    <a:pt x="834" y="169"/>
                  </a:lnTo>
                  <a:lnTo>
                    <a:pt x="838" y="175"/>
                  </a:lnTo>
                  <a:lnTo>
                    <a:pt x="845" y="182"/>
                  </a:lnTo>
                  <a:lnTo>
                    <a:pt x="852" y="191"/>
                  </a:lnTo>
                  <a:lnTo>
                    <a:pt x="858" y="198"/>
                  </a:lnTo>
                  <a:lnTo>
                    <a:pt x="865" y="205"/>
                  </a:lnTo>
                  <a:lnTo>
                    <a:pt x="870" y="214"/>
                  </a:lnTo>
                  <a:lnTo>
                    <a:pt x="876" y="220"/>
                  </a:lnTo>
                  <a:lnTo>
                    <a:pt x="883" y="229"/>
                  </a:lnTo>
                  <a:lnTo>
                    <a:pt x="890" y="236"/>
                  </a:lnTo>
                  <a:lnTo>
                    <a:pt x="894" y="245"/>
                  </a:lnTo>
                  <a:lnTo>
                    <a:pt x="901" y="252"/>
                  </a:lnTo>
                  <a:lnTo>
                    <a:pt x="908" y="261"/>
                  </a:lnTo>
                  <a:lnTo>
                    <a:pt x="914" y="267"/>
                  </a:lnTo>
                  <a:lnTo>
                    <a:pt x="919" y="276"/>
                  </a:lnTo>
                  <a:lnTo>
                    <a:pt x="926" y="285"/>
                  </a:lnTo>
                  <a:lnTo>
                    <a:pt x="932" y="294"/>
                  </a:lnTo>
                  <a:lnTo>
                    <a:pt x="939" y="303"/>
                  </a:lnTo>
                  <a:lnTo>
                    <a:pt x="944" y="310"/>
                  </a:lnTo>
                  <a:lnTo>
                    <a:pt x="950" y="319"/>
                  </a:lnTo>
                  <a:lnTo>
                    <a:pt x="957" y="328"/>
                  </a:lnTo>
                  <a:lnTo>
                    <a:pt x="961" y="337"/>
                  </a:lnTo>
                  <a:lnTo>
                    <a:pt x="968" y="344"/>
                  </a:lnTo>
                  <a:lnTo>
                    <a:pt x="973" y="353"/>
                  </a:lnTo>
                  <a:lnTo>
                    <a:pt x="979" y="362"/>
                  </a:lnTo>
                  <a:lnTo>
                    <a:pt x="984" y="368"/>
                  </a:lnTo>
                  <a:lnTo>
                    <a:pt x="988" y="377"/>
                  </a:lnTo>
                  <a:lnTo>
                    <a:pt x="995" y="386"/>
                  </a:lnTo>
                  <a:lnTo>
                    <a:pt x="1000" y="395"/>
                  </a:lnTo>
                  <a:lnTo>
                    <a:pt x="1004" y="402"/>
                  </a:lnTo>
                  <a:lnTo>
                    <a:pt x="1009" y="411"/>
                  </a:lnTo>
                  <a:lnTo>
                    <a:pt x="1011" y="420"/>
                  </a:lnTo>
                  <a:lnTo>
                    <a:pt x="1017" y="427"/>
                  </a:lnTo>
                  <a:lnTo>
                    <a:pt x="1020" y="433"/>
                  </a:lnTo>
                  <a:lnTo>
                    <a:pt x="1024" y="442"/>
                  </a:lnTo>
                  <a:lnTo>
                    <a:pt x="1029" y="451"/>
                  </a:lnTo>
                  <a:lnTo>
                    <a:pt x="1033" y="460"/>
                  </a:lnTo>
                  <a:lnTo>
                    <a:pt x="1035" y="465"/>
                  </a:lnTo>
                  <a:lnTo>
                    <a:pt x="1038" y="474"/>
                  </a:lnTo>
                  <a:lnTo>
                    <a:pt x="1042" y="480"/>
                  </a:lnTo>
                  <a:lnTo>
                    <a:pt x="1044" y="487"/>
                  </a:lnTo>
                  <a:lnTo>
                    <a:pt x="1047" y="496"/>
                  </a:lnTo>
                  <a:lnTo>
                    <a:pt x="1051" y="503"/>
                  </a:lnTo>
                  <a:lnTo>
                    <a:pt x="1053" y="510"/>
                  </a:lnTo>
                  <a:lnTo>
                    <a:pt x="1058" y="519"/>
                  </a:lnTo>
                  <a:lnTo>
                    <a:pt x="1060" y="525"/>
                  </a:lnTo>
                  <a:lnTo>
                    <a:pt x="1062" y="532"/>
                  </a:lnTo>
                  <a:lnTo>
                    <a:pt x="1065" y="541"/>
                  </a:lnTo>
                  <a:lnTo>
                    <a:pt x="1069" y="548"/>
                  </a:lnTo>
                  <a:lnTo>
                    <a:pt x="1071" y="554"/>
                  </a:lnTo>
                  <a:lnTo>
                    <a:pt x="1074" y="563"/>
                  </a:lnTo>
                  <a:lnTo>
                    <a:pt x="1076" y="570"/>
                  </a:lnTo>
                  <a:lnTo>
                    <a:pt x="1080" y="579"/>
                  </a:lnTo>
                  <a:lnTo>
                    <a:pt x="1083" y="586"/>
                  </a:lnTo>
                  <a:lnTo>
                    <a:pt x="1085" y="595"/>
                  </a:lnTo>
                  <a:lnTo>
                    <a:pt x="1087" y="602"/>
                  </a:lnTo>
                  <a:lnTo>
                    <a:pt x="1087" y="610"/>
                  </a:lnTo>
                  <a:lnTo>
                    <a:pt x="1089" y="617"/>
                  </a:lnTo>
                  <a:lnTo>
                    <a:pt x="1091" y="626"/>
                  </a:lnTo>
                  <a:lnTo>
                    <a:pt x="1094" y="633"/>
                  </a:lnTo>
                  <a:lnTo>
                    <a:pt x="1096" y="642"/>
                  </a:lnTo>
                  <a:lnTo>
                    <a:pt x="1098" y="649"/>
                  </a:lnTo>
                  <a:lnTo>
                    <a:pt x="1098" y="658"/>
                  </a:lnTo>
                  <a:lnTo>
                    <a:pt x="1100" y="667"/>
                  </a:lnTo>
                  <a:lnTo>
                    <a:pt x="1103" y="676"/>
                  </a:lnTo>
                  <a:lnTo>
                    <a:pt x="1103" y="682"/>
                  </a:lnTo>
                  <a:lnTo>
                    <a:pt x="1105" y="691"/>
                  </a:lnTo>
                  <a:lnTo>
                    <a:pt x="1105" y="700"/>
                  </a:lnTo>
                  <a:lnTo>
                    <a:pt x="1107" y="709"/>
                  </a:lnTo>
                  <a:lnTo>
                    <a:pt x="1107" y="716"/>
                  </a:lnTo>
                  <a:lnTo>
                    <a:pt x="1107" y="725"/>
                  </a:lnTo>
                  <a:lnTo>
                    <a:pt x="1107" y="734"/>
                  </a:lnTo>
                  <a:lnTo>
                    <a:pt x="1107" y="743"/>
                  </a:lnTo>
                  <a:lnTo>
                    <a:pt x="1107" y="750"/>
                  </a:lnTo>
                  <a:lnTo>
                    <a:pt x="1107" y="759"/>
                  </a:lnTo>
                  <a:lnTo>
                    <a:pt x="1107" y="767"/>
                  </a:lnTo>
                  <a:lnTo>
                    <a:pt x="1107" y="776"/>
                  </a:lnTo>
                  <a:lnTo>
                    <a:pt x="1105" y="785"/>
                  </a:lnTo>
                  <a:lnTo>
                    <a:pt x="1105" y="792"/>
                  </a:lnTo>
                  <a:lnTo>
                    <a:pt x="1103" y="801"/>
                  </a:lnTo>
                  <a:lnTo>
                    <a:pt x="1103" y="810"/>
                  </a:lnTo>
                  <a:lnTo>
                    <a:pt x="1100" y="819"/>
                  </a:lnTo>
                  <a:lnTo>
                    <a:pt x="1098" y="828"/>
                  </a:lnTo>
                  <a:lnTo>
                    <a:pt x="1096" y="839"/>
                  </a:lnTo>
                  <a:lnTo>
                    <a:pt x="1096" y="848"/>
                  </a:lnTo>
                  <a:lnTo>
                    <a:pt x="1091" y="857"/>
                  </a:lnTo>
                  <a:lnTo>
                    <a:pt x="1089" y="866"/>
                  </a:lnTo>
                  <a:lnTo>
                    <a:pt x="1087" y="875"/>
                  </a:lnTo>
                  <a:lnTo>
                    <a:pt x="1083" y="884"/>
                  </a:lnTo>
                  <a:lnTo>
                    <a:pt x="1078" y="895"/>
                  </a:lnTo>
                  <a:lnTo>
                    <a:pt x="1076" y="904"/>
                  </a:lnTo>
                  <a:lnTo>
                    <a:pt x="1071" y="913"/>
                  </a:lnTo>
                  <a:lnTo>
                    <a:pt x="1069" y="922"/>
                  </a:lnTo>
                  <a:lnTo>
                    <a:pt x="1062" y="933"/>
                  </a:lnTo>
                  <a:lnTo>
                    <a:pt x="1058" y="942"/>
                  </a:lnTo>
                  <a:lnTo>
                    <a:pt x="1053" y="951"/>
                  </a:lnTo>
                  <a:lnTo>
                    <a:pt x="1049" y="960"/>
                  </a:lnTo>
                  <a:lnTo>
                    <a:pt x="1042" y="972"/>
                  </a:lnTo>
                  <a:lnTo>
                    <a:pt x="1035" y="981"/>
                  </a:lnTo>
                  <a:lnTo>
                    <a:pt x="1031" y="992"/>
                  </a:lnTo>
                  <a:lnTo>
                    <a:pt x="1024" y="1003"/>
                  </a:lnTo>
                  <a:lnTo>
                    <a:pt x="1017" y="1012"/>
                  </a:lnTo>
                  <a:lnTo>
                    <a:pt x="1009" y="1021"/>
                  </a:lnTo>
                  <a:lnTo>
                    <a:pt x="1002" y="1030"/>
                  </a:lnTo>
                  <a:lnTo>
                    <a:pt x="995" y="1039"/>
                  </a:lnTo>
                  <a:lnTo>
                    <a:pt x="986" y="1048"/>
                  </a:lnTo>
                  <a:lnTo>
                    <a:pt x="977" y="1057"/>
                  </a:lnTo>
                  <a:lnTo>
                    <a:pt x="968" y="1066"/>
                  </a:lnTo>
                  <a:lnTo>
                    <a:pt x="961" y="1075"/>
                  </a:lnTo>
                  <a:lnTo>
                    <a:pt x="950" y="1081"/>
                  </a:lnTo>
                  <a:lnTo>
                    <a:pt x="941" y="1090"/>
                  </a:lnTo>
                  <a:lnTo>
                    <a:pt x="932" y="1097"/>
                  </a:lnTo>
                  <a:lnTo>
                    <a:pt x="923" y="1106"/>
                  </a:lnTo>
                  <a:lnTo>
                    <a:pt x="912" y="1113"/>
                  </a:lnTo>
                  <a:lnTo>
                    <a:pt x="903" y="1120"/>
                  </a:lnTo>
                  <a:lnTo>
                    <a:pt x="892" y="1126"/>
                  </a:lnTo>
                  <a:lnTo>
                    <a:pt x="883" y="1133"/>
                  </a:lnTo>
                  <a:lnTo>
                    <a:pt x="872" y="1138"/>
                  </a:lnTo>
                  <a:lnTo>
                    <a:pt x="861" y="1144"/>
                  </a:lnTo>
                  <a:lnTo>
                    <a:pt x="849" y="1149"/>
                  </a:lnTo>
                  <a:lnTo>
                    <a:pt x="838" y="1156"/>
                  </a:lnTo>
                  <a:lnTo>
                    <a:pt x="827" y="1158"/>
                  </a:lnTo>
                  <a:lnTo>
                    <a:pt x="813" y="1164"/>
                  </a:lnTo>
                  <a:lnTo>
                    <a:pt x="802" y="1169"/>
                  </a:lnTo>
                  <a:lnTo>
                    <a:pt x="791" y="1173"/>
                  </a:lnTo>
                  <a:lnTo>
                    <a:pt x="780" y="1178"/>
                  </a:lnTo>
                  <a:lnTo>
                    <a:pt x="766" y="1182"/>
                  </a:lnTo>
                  <a:lnTo>
                    <a:pt x="755" y="1185"/>
                  </a:lnTo>
                  <a:lnTo>
                    <a:pt x="742" y="1189"/>
                  </a:lnTo>
                  <a:lnTo>
                    <a:pt x="731" y="1191"/>
                  </a:lnTo>
                  <a:lnTo>
                    <a:pt x="717" y="1196"/>
                  </a:lnTo>
                  <a:lnTo>
                    <a:pt x="706" y="1198"/>
                  </a:lnTo>
                  <a:lnTo>
                    <a:pt x="695" y="1200"/>
                  </a:lnTo>
                  <a:lnTo>
                    <a:pt x="681" y="1203"/>
                  </a:lnTo>
                  <a:lnTo>
                    <a:pt x="668" y="1205"/>
                  </a:lnTo>
                  <a:lnTo>
                    <a:pt x="654" y="1207"/>
                  </a:lnTo>
                  <a:lnTo>
                    <a:pt x="641" y="1209"/>
                  </a:lnTo>
                  <a:lnTo>
                    <a:pt x="627" y="1209"/>
                  </a:lnTo>
                  <a:lnTo>
                    <a:pt x="616" y="1209"/>
                  </a:lnTo>
                  <a:lnTo>
                    <a:pt x="603" y="1209"/>
                  </a:lnTo>
                  <a:lnTo>
                    <a:pt x="589" y="1212"/>
                  </a:lnTo>
                  <a:lnTo>
                    <a:pt x="576" y="1212"/>
                  </a:lnTo>
                  <a:lnTo>
                    <a:pt x="562" y="1212"/>
                  </a:lnTo>
                  <a:lnTo>
                    <a:pt x="551" y="1212"/>
                  </a:lnTo>
                  <a:lnTo>
                    <a:pt x="538" y="1212"/>
                  </a:lnTo>
                  <a:lnTo>
                    <a:pt x="524" y="1212"/>
                  </a:lnTo>
                  <a:lnTo>
                    <a:pt x="511" y="1212"/>
                  </a:lnTo>
                  <a:lnTo>
                    <a:pt x="500" y="1209"/>
                  </a:lnTo>
                  <a:lnTo>
                    <a:pt x="486" y="1209"/>
                  </a:lnTo>
                  <a:lnTo>
                    <a:pt x="473" y="1209"/>
                  </a:lnTo>
                  <a:lnTo>
                    <a:pt x="461" y="1207"/>
                  </a:lnTo>
                  <a:lnTo>
                    <a:pt x="448" y="1205"/>
                  </a:lnTo>
                  <a:lnTo>
                    <a:pt x="435" y="1203"/>
                  </a:lnTo>
                  <a:lnTo>
                    <a:pt x="423" y="1200"/>
                  </a:lnTo>
                  <a:lnTo>
                    <a:pt x="410" y="1198"/>
                  </a:lnTo>
                  <a:lnTo>
                    <a:pt x="399" y="1196"/>
                  </a:lnTo>
                  <a:lnTo>
                    <a:pt x="385" y="1194"/>
                  </a:lnTo>
                  <a:lnTo>
                    <a:pt x="372" y="1189"/>
                  </a:lnTo>
                  <a:lnTo>
                    <a:pt x="361" y="1187"/>
                  </a:lnTo>
                  <a:lnTo>
                    <a:pt x="347" y="1185"/>
                  </a:lnTo>
                  <a:lnTo>
                    <a:pt x="336" y="1180"/>
                  </a:lnTo>
                  <a:lnTo>
                    <a:pt x="325" y="1176"/>
                  </a:lnTo>
                  <a:lnTo>
                    <a:pt x="313" y="1171"/>
                  </a:lnTo>
                  <a:lnTo>
                    <a:pt x="302" y="1169"/>
                  </a:lnTo>
                  <a:lnTo>
                    <a:pt x="293" y="1164"/>
                  </a:lnTo>
                  <a:lnTo>
                    <a:pt x="280" y="1160"/>
                  </a:lnTo>
                  <a:lnTo>
                    <a:pt x="269" y="1156"/>
                  </a:lnTo>
                  <a:lnTo>
                    <a:pt x="257" y="1149"/>
                  </a:lnTo>
                  <a:lnTo>
                    <a:pt x="248" y="1144"/>
                  </a:lnTo>
                  <a:lnTo>
                    <a:pt x="239" y="1140"/>
                  </a:lnTo>
                  <a:lnTo>
                    <a:pt x="231" y="1135"/>
                  </a:lnTo>
                  <a:lnTo>
                    <a:pt x="219" y="1131"/>
                  </a:lnTo>
                  <a:lnTo>
                    <a:pt x="213" y="1126"/>
                  </a:lnTo>
                  <a:lnTo>
                    <a:pt x="204" y="1120"/>
                  </a:lnTo>
                  <a:lnTo>
                    <a:pt x="195" y="1115"/>
                  </a:lnTo>
                  <a:lnTo>
                    <a:pt x="186" y="1108"/>
                  </a:lnTo>
                  <a:lnTo>
                    <a:pt x="179" y="1106"/>
                  </a:lnTo>
                  <a:lnTo>
                    <a:pt x="170" y="1099"/>
                  </a:lnTo>
                  <a:lnTo>
                    <a:pt x="163" y="1095"/>
                  </a:lnTo>
                  <a:lnTo>
                    <a:pt x="157" y="1088"/>
                  </a:lnTo>
                  <a:lnTo>
                    <a:pt x="152" y="1084"/>
                  </a:lnTo>
                  <a:lnTo>
                    <a:pt x="143" y="1079"/>
                  </a:lnTo>
                  <a:lnTo>
                    <a:pt x="139" y="1073"/>
                  </a:lnTo>
                  <a:lnTo>
                    <a:pt x="132" y="1066"/>
                  </a:lnTo>
                  <a:lnTo>
                    <a:pt x="127" y="1061"/>
                  </a:lnTo>
                  <a:lnTo>
                    <a:pt x="114" y="1050"/>
                  </a:lnTo>
                  <a:lnTo>
                    <a:pt x="107" y="1039"/>
                  </a:lnTo>
                  <a:lnTo>
                    <a:pt x="100" y="1034"/>
                  </a:lnTo>
                  <a:lnTo>
                    <a:pt x="98" y="1028"/>
                  </a:lnTo>
                  <a:lnTo>
                    <a:pt x="94" y="1023"/>
                  </a:lnTo>
                  <a:lnTo>
                    <a:pt x="89" y="1016"/>
                  </a:lnTo>
                  <a:lnTo>
                    <a:pt x="87" y="1012"/>
                  </a:lnTo>
                  <a:lnTo>
                    <a:pt x="83" y="1005"/>
                  </a:lnTo>
                  <a:lnTo>
                    <a:pt x="80" y="1001"/>
                  </a:lnTo>
                  <a:lnTo>
                    <a:pt x="78" y="994"/>
                  </a:lnTo>
                  <a:lnTo>
                    <a:pt x="74" y="987"/>
                  </a:lnTo>
                  <a:lnTo>
                    <a:pt x="71" y="983"/>
                  </a:lnTo>
                  <a:lnTo>
                    <a:pt x="69" y="976"/>
                  </a:lnTo>
                  <a:lnTo>
                    <a:pt x="67" y="972"/>
                  </a:lnTo>
                  <a:lnTo>
                    <a:pt x="65" y="965"/>
                  </a:lnTo>
                  <a:lnTo>
                    <a:pt x="65" y="958"/>
                  </a:lnTo>
                  <a:lnTo>
                    <a:pt x="62" y="951"/>
                  </a:lnTo>
                  <a:lnTo>
                    <a:pt x="62" y="947"/>
                  </a:lnTo>
                  <a:lnTo>
                    <a:pt x="60" y="940"/>
                  </a:lnTo>
                  <a:lnTo>
                    <a:pt x="58" y="936"/>
                  </a:lnTo>
                  <a:lnTo>
                    <a:pt x="58" y="929"/>
                  </a:lnTo>
                  <a:lnTo>
                    <a:pt x="58" y="922"/>
                  </a:lnTo>
                  <a:lnTo>
                    <a:pt x="58" y="918"/>
                  </a:lnTo>
                  <a:lnTo>
                    <a:pt x="58" y="911"/>
                  </a:lnTo>
                  <a:lnTo>
                    <a:pt x="58" y="907"/>
                  </a:lnTo>
                  <a:lnTo>
                    <a:pt x="58" y="900"/>
                  </a:lnTo>
                  <a:lnTo>
                    <a:pt x="58" y="895"/>
                  </a:lnTo>
                  <a:lnTo>
                    <a:pt x="58" y="889"/>
                  </a:lnTo>
                  <a:lnTo>
                    <a:pt x="58" y="882"/>
                  </a:lnTo>
                  <a:lnTo>
                    <a:pt x="60" y="877"/>
                  </a:lnTo>
                  <a:lnTo>
                    <a:pt x="60" y="871"/>
                  </a:lnTo>
                  <a:lnTo>
                    <a:pt x="60" y="866"/>
                  </a:lnTo>
                  <a:lnTo>
                    <a:pt x="62" y="859"/>
                  </a:lnTo>
                  <a:lnTo>
                    <a:pt x="62" y="855"/>
                  </a:lnTo>
                  <a:lnTo>
                    <a:pt x="65" y="848"/>
                  </a:lnTo>
                  <a:lnTo>
                    <a:pt x="67" y="842"/>
                  </a:lnTo>
                  <a:lnTo>
                    <a:pt x="67" y="835"/>
                  </a:lnTo>
                  <a:lnTo>
                    <a:pt x="69" y="830"/>
                  </a:lnTo>
                  <a:lnTo>
                    <a:pt x="74" y="819"/>
                  </a:lnTo>
                  <a:lnTo>
                    <a:pt x="78" y="808"/>
                  </a:lnTo>
                  <a:lnTo>
                    <a:pt x="80" y="801"/>
                  </a:lnTo>
                  <a:lnTo>
                    <a:pt x="83" y="794"/>
                  </a:lnTo>
                  <a:lnTo>
                    <a:pt x="85" y="790"/>
                  </a:lnTo>
                  <a:lnTo>
                    <a:pt x="87" y="783"/>
                  </a:lnTo>
                  <a:lnTo>
                    <a:pt x="92" y="774"/>
                  </a:lnTo>
                  <a:lnTo>
                    <a:pt x="94" y="767"/>
                  </a:lnTo>
                  <a:lnTo>
                    <a:pt x="98" y="759"/>
                  </a:lnTo>
                  <a:lnTo>
                    <a:pt x="100" y="752"/>
                  </a:lnTo>
                  <a:lnTo>
                    <a:pt x="105" y="743"/>
                  </a:lnTo>
                  <a:lnTo>
                    <a:pt x="109" y="734"/>
                  </a:lnTo>
                  <a:lnTo>
                    <a:pt x="112" y="725"/>
                  </a:lnTo>
                  <a:lnTo>
                    <a:pt x="116" y="718"/>
                  </a:lnTo>
                  <a:lnTo>
                    <a:pt x="121" y="709"/>
                  </a:lnTo>
                  <a:lnTo>
                    <a:pt x="127" y="698"/>
                  </a:lnTo>
                  <a:lnTo>
                    <a:pt x="130" y="689"/>
                  </a:lnTo>
                  <a:lnTo>
                    <a:pt x="136" y="680"/>
                  </a:lnTo>
                  <a:lnTo>
                    <a:pt x="139" y="671"/>
                  </a:lnTo>
                  <a:lnTo>
                    <a:pt x="145" y="660"/>
                  </a:lnTo>
                  <a:lnTo>
                    <a:pt x="150" y="649"/>
                  </a:lnTo>
                  <a:lnTo>
                    <a:pt x="154" y="640"/>
                  </a:lnTo>
                  <a:lnTo>
                    <a:pt x="159" y="628"/>
                  </a:lnTo>
                  <a:lnTo>
                    <a:pt x="165" y="619"/>
                  </a:lnTo>
                  <a:lnTo>
                    <a:pt x="168" y="608"/>
                  </a:lnTo>
                  <a:lnTo>
                    <a:pt x="174" y="599"/>
                  </a:lnTo>
                  <a:lnTo>
                    <a:pt x="179" y="588"/>
                  </a:lnTo>
                  <a:lnTo>
                    <a:pt x="183" y="577"/>
                  </a:lnTo>
                  <a:lnTo>
                    <a:pt x="190" y="566"/>
                  </a:lnTo>
                  <a:lnTo>
                    <a:pt x="195" y="557"/>
                  </a:lnTo>
                  <a:lnTo>
                    <a:pt x="201" y="548"/>
                  </a:lnTo>
                  <a:lnTo>
                    <a:pt x="206" y="536"/>
                  </a:lnTo>
                  <a:lnTo>
                    <a:pt x="210" y="525"/>
                  </a:lnTo>
                  <a:lnTo>
                    <a:pt x="217" y="516"/>
                  </a:lnTo>
                  <a:lnTo>
                    <a:pt x="222" y="505"/>
                  </a:lnTo>
                  <a:lnTo>
                    <a:pt x="226" y="496"/>
                  </a:lnTo>
                  <a:lnTo>
                    <a:pt x="231" y="485"/>
                  </a:lnTo>
                  <a:lnTo>
                    <a:pt x="235" y="476"/>
                  </a:lnTo>
                  <a:lnTo>
                    <a:pt x="239" y="467"/>
                  </a:lnTo>
                  <a:lnTo>
                    <a:pt x="244" y="458"/>
                  </a:lnTo>
                  <a:lnTo>
                    <a:pt x="251" y="447"/>
                  </a:lnTo>
                  <a:lnTo>
                    <a:pt x="255" y="438"/>
                  </a:lnTo>
                  <a:lnTo>
                    <a:pt x="260" y="429"/>
                  </a:lnTo>
                  <a:lnTo>
                    <a:pt x="264" y="420"/>
                  </a:lnTo>
                  <a:lnTo>
                    <a:pt x="269" y="411"/>
                  </a:lnTo>
                  <a:lnTo>
                    <a:pt x="273" y="404"/>
                  </a:lnTo>
                  <a:lnTo>
                    <a:pt x="275" y="395"/>
                  </a:lnTo>
                  <a:lnTo>
                    <a:pt x="282" y="388"/>
                  </a:lnTo>
                  <a:lnTo>
                    <a:pt x="284" y="382"/>
                  </a:lnTo>
                  <a:lnTo>
                    <a:pt x="289" y="375"/>
                  </a:lnTo>
                  <a:lnTo>
                    <a:pt x="293" y="368"/>
                  </a:lnTo>
                  <a:lnTo>
                    <a:pt x="296" y="362"/>
                  </a:lnTo>
                  <a:lnTo>
                    <a:pt x="298" y="355"/>
                  </a:lnTo>
                  <a:lnTo>
                    <a:pt x="302" y="350"/>
                  </a:lnTo>
                  <a:lnTo>
                    <a:pt x="307" y="339"/>
                  </a:lnTo>
                  <a:lnTo>
                    <a:pt x="311" y="330"/>
                  </a:lnTo>
                  <a:lnTo>
                    <a:pt x="316" y="323"/>
                  </a:lnTo>
                  <a:lnTo>
                    <a:pt x="318" y="319"/>
                  </a:lnTo>
                  <a:lnTo>
                    <a:pt x="320" y="314"/>
                  </a:lnTo>
                  <a:lnTo>
                    <a:pt x="430" y="65"/>
                  </a:lnTo>
                  <a:lnTo>
                    <a:pt x="715" y="57"/>
                  </a:lnTo>
                  <a:lnTo>
                    <a:pt x="7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Freeform 76"/>
            <p:cNvSpPr>
              <a:spLocks/>
            </p:cNvSpPr>
            <p:nvPr/>
          </p:nvSpPr>
          <p:spPr bwMode="auto">
            <a:xfrm>
              <a:off x="3122" y="1511"/>
              <a:ext cx="60" cy="61"/>
            </a:xfrm>
            <a:custGeom>
              <a:avLst/>
              <a:gdLst>
                <a:gd name="T0" fmla="*/ 0 w 60"/>
                <a:gd name="T1" fmla="*/ 50 h 61"/>
                <a:gd name="T2" fmla="*/ 22 w 60"/>
                <a:gd name="T3" fmla="*/ 59 h 61"/>
                <a:gd name="T4" fmla="*/ 56 w 60"/>
                <a:gd name="T5" fmla="*/ 61 h 61"/>
                <a:gd name="T6" fmla="*/ 60 w 60"/>
                <a:gd name="T7" fmla="*/ 25 h 61"/>
                <a:gd name="T8" fmla="*/ 38 w 60"/>
                <a:gd name="T9" fmla="*/ 0 h 61"/>
                <a:gd name="T10" fmla="*/ 0 w 60"/>
                <a:gd name="T11" fmla="*/ 14 h 61"/>
                <a:gd name="T12" fmla="*/ 0 w 60"/>
                <a:gd name="T13" fmla="*/ 50 h 61"/>
                <a:gd name="T14" fmla="*/ 0 w 60"/>
                <a:gd name="T15" fmla="*/ 5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"/>
                <a:gd name="T25" fmla="*/ 0 h 61"/>
                <a:gd name="T26" fmla="*/ 60 w 60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" h="61">
                  <a:moveTo>
                    <a:pt x="0" y="50"/>
                  </a:moveTo>
                  <a:lnTo>
                    <a:pt x="22" y="59"/>
                  </a:lnTo>
                  <a:lnTo>
                    <a:pt x="56" y="61"/>
                  </a:lnTo>
                  <a:lnTo>
                    <a:pt x="60" y="25"/>
                  </a:lnTo>
                  <a:lnTo>
                    <a:pt x="38" y="0"/>
                  </a:lnTo>
                  <a:lnTo>
                    <a:pt x="0" y="14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Freeform 77"/>
            <p:cNvSpPr>
              <a:spLocks/>
            </p:cNvSpPr>
            <p:nvPr/>
          </p:nvSpPr>
          <p:spPr bwMode="auto">
            <a:xfrm>
              <a:off x="3245" y="1384"/>
              <a:ext cx="886" cy="1388"/>
            </a:xfrm>
            <a:custGeom>
              <a:avLst/>
              <a:gdLst>
                <a:gd name="T0" fmla="*/ 96 w 886"/>
                <a:gd name="T1" fmla="*/ 278 h 1388"/>
                <a:gd name="T2" fmla="*/ 123 w 886"/>
                <a:gd name="T3" fmla="*/ 208 h 1388"/>
                <a:gd name="T4" fmla="*/ 161 w 886"/>
                <a:gd name="T5" fmla="*/ 130 h 1388"/>
                <a:gd name="T6" fmla="*/ 208 w 886"/>
                <a:gd name="T7" fmla="*/ 62 h 1388"/>
                <a:gd name="T8" fmla="*/ 303 w 886"/>
                <a:gd name="T9" fmla="*/ 11 h 1388"/>
                <a:gd name="T10" fmla="*/ 372 w 886"/>
                <a:gd name="T11" fmla="*/ 2 h 1388"/>
                <a:gd name="T12" fmla="*/ 446 w 886"/>
                <a:gd name="T13" fmla="*/ 2 h 1388"/>
                <a:gd name="T14" fmla="*/ 516 w 886"/>
                <a:gd name="T15" fmla="*/ 11 h 1388"/>
                <a:gd name="T16" fmla="*/ 610 w 886"/>
                <a:gd name="T17" fmla="*/ 69 h 1388"/>
                <a:gd name="T18" fmla="*/ 634 w 886"/>
                <a:gd name="T19" fmla="*/ 177 h 1388"/>
                <a:gd name="T20" fmla="*/ 637 w 886"/>
                <a:gd name="T21" fmla="*/ 273 h 1388"/>
                <a:gd name="T22" fmla="*/ 637 w 886"/>
                <a:gd name="T23" fmla="*/ 338 h 1388"/>
                <a:gd name="T24" fmla="*/ 643 w 886"/>
                <a:gd name="T25" fmla="*/ 408 h 1388"/>
                <a:gd name="T26" fmla="*/ 659 w 886"/>
                <a:gd name="T27" fmla="*/ 477 h 1388"/>
                <a:gd name="T28" fmla="*/ 690 w 886"/>
                <a:gd name="T29" fmla="*/ 572 h 1388"/>
                <a:gd name="T30" fmla="*/ 740 w 886"/>
                <a:gd name="T31" fmla="*/ 657 h 1388"/>
                <a:gd name="T32" fmla="*/ 807 w 886"/>
                <a:gd name="T33" fmla="*/ 742 h 1388"/>
                <a:gd name="T34" fmla="*/ 856 w 886"/>
                <a:gd name="T35" fmla="*/ 823 h 1388"/>
                <a:gd name="T36" fmla="*/ 879 w 886"/>
                <a:gd name="T37" fmla="*/ 908 h 1388"/>
                <a:gd name="T38" fmla="*/ 883 w 886"/>
                <a:gd name="T39" fmla="*/ 998 h 1388"/>
                <a:gd name="T40" fmla="*/ 870 w 886"/>
                <a:gd name="T41" fmla="*/ 1092 h 1388"/>
                <a:gd name="T42" fmla="*/ 834 w 886"/>
                <a:gd name="T43" fmla="*/ 1179 h 1388"/>
                <a:gd name="T44" fmla="*/ 776 w 886"/>
                <a:gd name="T45" fmla="*/ 1258 h 1388"/>
                <a:gd name="T46" fmla="*/ 704 w 886"/>
                <a:gd name="T47" fmla="*/ 1312 h 1388"/>
                <a:gd name="T48" fmla="*/ 625 w 886"/>
                <a:gd name="T49" fmla="*/ 1352 h 1388"/>
                <a:gd name="T50" fmla="*/ 540 w 886"/>
                <a:gd name="T51" fmla="*/ 1372 h 1388"/>
                <a:gd name="T52" fmla="*/ 453 w 886"/>
                <a:gd name="T53" fmla="*/ 1383 h 1388"/>
                <a:gd name="T54" fmla="*/ 363 w 886"/>
                <a:gd name="T55" fmla="*/ 1388 h 1388"/>
                <a:gd name="T56" fmla="*/ 276 w 886"/>
                <a:gd name="T57" fmla="*/ 1386 h 1388"/>
                <a:gd name="T58" fmla="*/ 197 w 886"/>
                <a:gd name="T59" fmla="*/ 1379 h 1388"/>
                <a:gd name="T60" fmla="*/ 128 w 886"/>
                <a:gd name="T61" fmla="*/ 1368 h 1388"/>
                <a:gd name="T62" fmla="*/ 29 w 886"/>
                <a:gd name="T63" fmla="*/ 1339 h 1388"/>
                <a:gd name="T64" fmla="*/ 94 w 886"/>
                <a:gd name="T65" fmla="*/ 1298 h 1388"/>
                <a:gd name="T66" fmla="*/ 173 w 886"/>
                <a:gd name="T67" fmla="*/ 1314 h 1388"/>
                <a:gd name="T68" fmla="*/ 264 w 886"/>
                <a:gd name="T69" fmla="*/ 1325 h 1388"/>
                <a:gd name="T70" fmla="*/ 386 w 886"/>
                <a:gd name="T71" fmla="*/ 1325 h 1388"/>
                <a:gd name="T72" fmla="*/ 534 w 886"/>
                <a:gd name="T73" fmla="*/ 1307 h 1388"/>
                <a:gd name="T74" fmla="*/ 681 w 886"/>
                <a:gd name="T75" fmla="*/ 1265 h 1388"/>
                <a:gd name="T76" fmla="*/ 773 w 886"/>
                <a:gd name="T77" fmla="*/ 1184 h 1388"/>
                <a:gd name="T78" fmla="*/ 818 w 886"/>
                <a:gd name="T79" fmla="*/ 1085 h 1388"/>
                <a:gd name="T80" fmla="*/ 825 w 886"/>
                <a:gd name="T81" fmla="*/ 977 h 1388"/>
                <a:gd name="T82" fmla="*/ 807 w 886"/>
                <a:gd name="T83" fmla="*/ 881 h 1388"/>
                <a:gd name="T84" fmla="*/ 771 w 886"/>
                <a:gd name="T85" fmla="*/ 796 h 1388"/>
                <a:gd name="T86" fmla="*/ 704 w 886"/>
                <a:gd name="T87" fmla="*/ 713 h 1388"/>
                <a:gd name="T88" fmla="*/ 639 w 886"/>
                <a:gd name="T89" fmla="*/ 614 h 1388"/>
                <a:gd name="T90" fmla="*/ 614 w 886"/>
                <a:gd name="T91" fmla="*/ 538 h 1388"/>
                <a:gd name="T92" fmla="*/ 592 w 886"/>
                <a:gd name="T93" fmla="*/ 435 h 1388"/>
                <a:gd name="T94" fmla="*/ 581 w 886"/>
                <a:gd name="T95" fmla="*/ 336 h 1388"/>
                <a:gd name="T96" fmla="*/ 576 w 886"/>
                <a:gd name="T97" fmla="*/ 253 h 1388"/>
                <a:gd name="T98" fmla="*/ 574 w 886"/>
                <a:gd name="T99" fmla="*/ 188 h 1388"/>
                <a:gd name="T100" fmla="*/ 560 w 886"/>
                <a:gd name="T101" fmla="*/ 101 h 1388"/>
                <a:gd name="T102" fmla="*/ 482 w 886"/>
                <a:gd name="T103" fmla="*/ 60 h 1388"/>
                <a:gd name="T104" fmla="*/ 386 w 886"/>
                <a:gd name="T105" fmla="*/ 53 h 1388"/>
                <a:gd name="T106" fmla="*/ 289 w 886"/>
                <a:gd name="T107" fmla="*/ 62 h 1388"/>
                <a:gd name="T108" fmla="*/ 238 w 886"/>
                <a:gd name="T109" fmla="*/ 118 h 1388"/>
                <a:gd name="T110" fmla="*/ 202 w 886"/>
                <a:gd name="T111" fmla="*/ 190 h 1388"/>
                <a:gd name="T112" fmla="*/ 166 w 886"/>
                <a:gd name="T113" fmla="*/ 271 h 1388"/>
                <a:gd name="T114" fmla="*/ 137 w 886"/>
                <a:gd name="T115" fmla="*/ 343 h 138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6"/>
                <a:gd name="T175" fmla="*/ 0 h 1388"/>
                <a:gd name="T176" fmla="*/ 886 w 886"/>
                <a:gd name="T177" fmla="*/ 1388 h 138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6" h="1388">
                  <a:moveTo>
                    <a:pt x="81" y="338"/>
                  </a:moveTo>
                  <a:lnTo>
                    <a:pt x="81" y="336"/>
                  </a:lnTo>
                  <a:lnTo>
                    <a:pt x="81" y="334"/>
                  </a:lnTo>
                  <a:lnTo>
                    <a:pt x="81" y="329"/>
                  </a:lnTo>
                  <a:lnTo>
                    <a:pt x="83" y="323"/>
                  </a:lnTo>
                  <a:lnTo>
                    <a:pt x="85" y="316"/>
                  </a:lnTo>
                  <a:lnTo>
                    <a:pt x="87" y="309"/>
                  </a:lnTo>
                  <a:lnTo>
                    <a:pt x="90" y="298"/>
                  </a:lnTo>
                  <a:lnTo>
                    <a:pt x="94" y="291"/>
                  </a:lnTo>
                  <a:lnTo>
                    <a:pt x="94" y="284"/>
                  </a:lnTo>
                  <a:lnTo>
                    <a:pt x="96" y="278"/>
                  </a:lnTo>
                  <a:lnTo>
                    <a:pt x="99" y="271"/>
                  </a:lnTo>
                  <a:lnTo>
                    <a:pt x="101" y="267"/>
                  </a:lnTo>
                  <a:lnTo>
                    <a:pt x="103" y="260"/>
                  </a:lnTo>
                  <a:lnTo>
                    <a:pt x="105" y="255"/>
                  </a:lnTo>
                  <a:lnTo>
                    <a:pt x="108" y="249"/>
                  </a:lnTo>
                  <a:lnTo>
                    <a:pt x="110" y="242"/>
                  </a:lnTo>
                  <a:lnTo>
                    <a:pt x="112" y="235"/>
                  </a:lnTo>
                  <a:lnTo>
                    <a:pt x="116" y="228"/>
                  </a:lnTo>
                  <a:lnTo>
                    <a:pt x="119" y="222"/>
                  </a:lnTo>
                  <a:lnTo>
                    <a:pt x="121" y="215"/>
                  </a:lnTo>
                  <a:lnTo>
                    <a:pt x="123" y="208"/>
                  </a:lnTo>
                  <a:lnTo>
                    <a:pt x="128" y="201"/>
                  </a:lnTo>
                  <a:lnTo>
                    <a:pt x="130" y="195"/>
                  </a:lnTo>
                  <a:lnTo>
                    <a:pt x="134" y="188"/>
                  </a:lnTo>
                  <a:lnTo>
                    <a:pt x="137" y="179"/>
                  </a:lnTo>
                  <a:lnTo>
                    <a:pt x="141" y="172"/>
                  </a:lnTo>
                  <a:lnTo>
                    <a:pt x="143" y="166"/>
                  </a:lnTo>
                  <a:lnTo>
                    <a:pt x="146" y="159"/>
                  </a:lnTo>
                  <a:lnTo>
                    <a:pt x="150" y="152"/>
                  </a:lnTo>
                  <a:lnTo>
                    <a:pt x="155" y="143"/>
                  </a:lnTo>
                  <a:lnTo>
                    <a:pt x="157" y="136"/>
                  </a:lnTo>
                  <a:lnTo>
                    <a:pt x="161" y="130"/>
                  </a:lnTo>
                  <a:lnTo>
                    <a:pt x="164" y="123"/>
                  </a:lnTo>
                  <a:lnTo>
                    <a:pt x="168" y="116"/>
                  </a:lnTo>
                  <a:lnTo>
                    <a:pt x="173" y="110"/>
                  </a:lnTo>
                  <a:lnTo>
                    <a:pt x="177" y="103"/>
                  </a:lnTo>
                  <a:lnTo>
                    <a:pt x="181" y="98"/>
                  </a:lnTo>
                  <a:lnTo>
                    <a:pt x="186" y="92"/>
                  </a:lnTo>
                  <a:lnTo>
                    <a:pt x="190" y="85"/>
                  </a:lnTo>
                  <a:lnTo>
                    <a:pt x="195" y="80"/>
                  </a:lnTo>
                  <a:lnTo>
                    <a:pt x="197" y="74"/>
                  </a:lnTo>
                  <a:lnTo>
                    <a:pt x="204" y="67"/>
                  </a:lnTo>
                  <a:lnTo>
                    <a:pt x="208" y="62"/>
                  </a:lnTo>
                  <a:lnTo>
                    <a:pt x="213" y="58"/>
                  </a:lnTo>
                  <a:lnTo>
                    <a:pt x="222" y="47"/>
                  </a:lnTo>
                  <a:lnTo>
                    <a:pt x="231" y="40"/>
                  </a:lnTo>
                  <a:lnTo>
                    <a:pt x="240" y="31"/>
                  </a:lnTo>
                  <a:lnTo>
                    <a:pt x="251" y="27"/>
                  </a:lnTo>
                  <a:lnTo>
                    <a:pt x="262" y="20"/>
                  </a:lnTo>
                  <a:lnTo>
                    <a:pt x="273" y="20"/>
                  </a:lnTo>
                  <a:lnTo>
                    <a:pt x="282" y="15"/>
                  </a:lnTo>
                  <a:lnTo>
                    <a:pt x="294" y="13"/>
                  </a:lnTo>
                  <a:lnTo>
                    <a:pt x="298" y="11"/>
                  </a:lnTo>
                  <a:lnTo>
                    <a:pt x="303" y="11"/>
                  </a:lnTo>
                  <a:lnTo>
                    <a:pt x="309" y="9"/>
                  </a:lnTo>
                  <a:lnTo>
                    <a:pt x="316" y="9"/>
                  </a:lnTo>
                  <a:lnTo>
                    <a:pt x="321" y="9"/>
                  </a:lnTo>
                  <a:lnTo>
                    <a:pt x="327" y="6"/>
                  </a:lnTo>
                  <a:lnTo>
                    <a:pt x="334" y="6"/>
                  </a:lnTo>
                  <a:lnTo>
                    <a:pt x="341" y="6"/>
                  </a:lnTo>
                  <a:lnTo>
                    <a:pt x="345" y="4"/>
                  </a:lnTo>
                  <a:lnTo>
                    <a:pt x="354" y="4"/>
                  </a:lnTo>
                  <a:lnTo>
                    <a:pt x="359" y="4"/>
                  </a:lnTo>
                  <a:lnTo>
                    <a:pt x="365" y="4"/>
                  </a:lnTo>
                  <a:lnTo>
                    <a:pt x="372" y="2"/>
                  </a:lnTo>
                  <a:lnTo>
                    <a:pt x="379" y="2"/>
                  </a:lnTo>
                  <a:lnTo>
                    <a:pt x="386" y="0"/>
                  </a:lnTo>
                  <a:lnTo>
                    <a:pt x="392" y="0"/>
                  </a:lnTo>
                  <a:lnTo>
                    <a:pt x="399" y="0"/>
                  </a:lnTo>
                  <a:lnTo>
                    <a:pt x="406" y="0"/>
                  </a:lnTo>
                  <a:lnTo>
                    <a:pt x="412" y="0"/>
                  </a:lnTo>
                  <a:lnTo>
                    <a:pt x="419" y="0"/>
                  </a:lnTo>
                  <a:lnTo>
                    <a:pt x="426" y="0"/>
                  </a:lnTo>
                  <a:lnTo>
                    <a:pt x="430" y="0"/>
                  </a:lnTo>
                  <a:lnTo>
                    <a:pt x="439" y="0"/>
                  </a:lnTo>
                  <a:lnTo>
                    <a:pt x="446" y="2"/>
                  </a:lnTo>
                  <a:lnTo>
                    <a:pt x="453" y="2"/>
                  </a:lnTo>
                  <a:lnTo>
                    <a:pt x="457" y="2"/>
                  </a:lnTo>
                  <a:lnTo>
                    <a:pt x="466" y="4"/>
                  </a:lnTo>
                  <a:lnTo>
                    <a:pt x="473" y="4"/>
                  </a:lnTo>
                  <a:lnTo>
                    <a:pt x="477" y="4"/>
                  </a:lnTo>
                  <a:lnTo>
                    <a:pt x="484" y="4"/>
                  </a:lnTo>
                  <a:lnTo>
                    <a:pt x="491" y="6"/>
                  </a:lnTo>
                  <a:lnTo>
                    <a:pt x="495" y="6"/>
                  </a:lnTo>
                  <a:lnTo>
                    <a:pt x="502" y="9"/>
                  </a:lnTo>
                  <a:lnTo>
                    <a:pt x="509" y="9"/>
                  </a:lnTo>
                  <a:lnTo>
                    <a:pt x="516" y="11"/>
                  </a:lnTo>
                  <a:lnTo>
                    <a:pt x="522" y="13"/>
                  </a:lnTo>
                  <a:lnTo>
                    <a:pt x="531" y="15"/>
                  </a:lnTo>
                  <a:lnTo>
                    <a:pt x="542" y="20"/>
                  </a:lnTo>
                  <a:lnTo>
                    <a:pt x="554" y="22"/>
                  </a:lnTo>
                  <a:lnTo>
                    <a:pt x="565" y="29"/>
                  </a:lnTo>
                  <a:lnTo>
                    <a:pt x="574" y="33"/>
                  </a:lnTo>
                  <a:lnTo>
                    <a:pt x="583" y="38"/>
                  </a:lnTo>
                  <a:lnTo>
                    <a:pt x="590" y="44"/>
                  </a:lnTo>
                  <a:lnTo>
                    <a:pt x="599" y="53"/>
                  </a:lnTo>
                  <a:lnTo>
                    <a:pt x="603" y="60"/>
                  </a:lnTo>
                  <a:lnTo>
                    <a:pt x="610" y="69"/>
                  </a:lnTo>
                  <a:lnTo>
                    <a:pt x="614" y="76"/>
                  </a:lnTo>
                  <a:lnTo>
                    <a:pt x="619" y="87"/>
                  </a:lnTo>
                  <a:lnTo>
                    <a:pt x="621" y="96"/>
                  </a:lnTo>
                  <a:lnTo>
                    <a:pt x="625" y="105"/>
                  </a:lnTo>
                  <a:lnTo>
                    <a:pt x="625" y="114"/>
                  </a:lnTo>
                  <a:lnTo>
                    <a:pt x="628" y="125"/>
                  </a:lnTo>
                  <a:lnTo>
                    <a:pt x="630" y="134"/>
                  </a:lnTo>
                  <a:lnTo>
                    <a:pt x="630" y="145"/>
                  </a:lnTo>
                  <a:lnTo>
                    <a:pt x="632" y="154"/>
                  </a:lnTo>
                  <a:lnTo>
                    <a:pt x="634" y="166"/>
                  </a:lnTo>
                  <a:lnTo>
                    <a:pt x="634" y="177"/>
                  </a:lnTo>
                  <a:lnTo>
                    <a:pt x="634" y="186"/>
                  </a:lnTo>
                  <a:lnTo>
                    <a:pt x="634" y="197"/>
                  </a:lnTo>
                  <a:lnTo>
                    <a:pt x="637" y="208"/>
                  </a:lnTo>
                  <a:lnTo>
                    <a:pt x="637" y="217"/>
                  </a:lnTo>
                  <a:lnTo>
                    <a:pt x="637" y="231"/>
                  </a:lnTo>
                  <a:lnTo>
                    <a:pt x="637" y="235"/>
                  </a:lnTo>
                  <a:lnTo>
                    <a:pt x="637" y="240"/>
                  </a:lnTo>
                  <a:lnTo>
                    <a:pt x="637" y="246"/>
                  </a:lnTo>
                  <a:lnTo>
                    <a:pt x="637" y="253"/>
                  </a:lnTo>
                  <a:lnTo>
                    <a:pt x="637" y="262"/>
                  </a:lnTo>
                  <a:lnTo>
                    <a:pt x="637" y="273"/>
                  </a:lnTo>
                  <a:lnTo>
                    <a:pt x="637" y="280"/>
                  </a:lnTo>
                  <a:lnTo>
                    <a:pt x="637" y="284"/>
                  </a:lnTo>
                  <a:lnTo>
                    <a:pt x="637" y="291"/>
                  </a:lnTo>
                  <a:lnTo>
                    <a:pt x="637" y="298"/>
                  </a:lnTo>
                  <a:lnTo>
                    <a:pt x="637" y="302"/>
                  </a:lnTo>
                  <a:lnTo>
                    <a:pt x="637" y="309"/>
                  </a:lnTo>
                  <a:lnTo>
                    <a:pt x="637" y="314"/>
                  </a:lnTo>
                  <a:lnTo>
                    <a:pt x="637" y="320"/>
                  </a:lnTo>
                  <a:lnTo>
                    <a:pt x="637" y="327"/>
                  </a:lnTo>
                  <a:lnTo>
                    <a:pt x="637" y="334"/>
                  </a:lnTo>
                  <a:lnTo>
                    <a:pt x="637" y="338"/>
                  </a:lnTo>
                  <a:lnTo>
                    <a:pt x="639" y="345"/>
                  </a:lnTo>
                  <a:lnTo>
                    <a:pt x="639" y="349"/>
                  </a:lnTo>
                  <a:lnTo>
                    <a:pt x="639" y="356"/>
                  </a:lnTo>
                  <a:lnTo>
                    <a:pt x="639" y="363"/>
                  </a:lnTo>
                  <a:lnTo>
                    <a:pt x="639" y="370"/>
                  </a:lnTo>
                  <a:lnTo>
                    <a:pt x="639" y="374"/>
                  </a:lnTo>
                  <a:lnTo>
                    <a:pt x="639" y="381"/>
                  </a:lnTo>
                  <a:lnTo>
                    <a:pt x="641" y="388"/>
                  </a:lnTo>
                  <a:lnTo>
                    <a:pt x="641" y="394"/>
                  </a:lnTo>
                  <a:lnTo>
                    <a:pt x="641" y="401"/>
                  </a:lnTo>
                  <a:lnTo>
                    <a:pt x="643" y="408"/>
                  </a:lnTo>
                  <a:lnTo>
                    <a:pt x="643" y="415"/>
                  </a:lnTo>
                  <a:lnTo>
                    <a:pt x="646" y="419"/>
                  </a:lnTo>
                  <a:lnTo>
                    <a:pt x="648" y="426"/>
                  </a:lnTo>
                  <a:lnTo>
                    <a:pt x="650" y="432"/>
                  </a:lnTo>
                  <a:lnTo>
                    <a:pt x="650" y="441"/>
                  </a:lnTo>
                  <a:lnTo>
                    <a:pt x="652" y="448"/>
                  </a:lnTo>
                  <a:lnTo>
                    <a:pt x="655" y="455"/>
                  </a:lnTo>
                  <a:lnTo>
                    <a:pt x="655" y="459"/>
                  </a:lnTo>
                  <a:lnTo>
                    <a:pt x="657" y="466"/>
                  </a:lnTo>
                  <a:lnTo>
                    <a:pt x="659" y="473"/>
                  </a:lnTo>
                  <a:lnTo>
                    <a:pt x="659" y="477"/>
                  </a:lnTo>
                  <a:lnTo>
                    <a:pt x="661" y="484"/>
                  </a:lnTo>
                  <a:lnTo>
                    <a:pt x="664" y="489"/>
                  </a:lnTo>
                  <a:lnTo>
                    <a:pt x="664" y="495"/>
                  </a:lnTo>
                  <a:lnTo>
                    <a:pt x="668" y="506"/>
                  </a:lnTo>
                  <a:lnTo>
                    <a:pt x="670" y="518"/>
                  </a:lnTo>
                  <a:lnTo>
                    <a:pt x="675" y="527"/>
                  </a:lnTo>
                  <a:lnTo>
                    <a:pt x="677" y="536"/>
                  </a:lnTo>
                  <a:lnTo>
                    <a:pt x="679" y="545"/>
                  </a:lnTo>
                  <a:lnTo>
                    <a:pt x="684" y="554"/>
                  </a:lnTo>
                  <a:lnTo>
                    <a:pt x="686" y="563"/>
                  </a:lnTo>
                  <a:lnTo>
                    <a:pt x="690" y="572"/>
                  </a:lnTo>
                  <a:lnTo>
                    <a:pt x="693" y="578"/>
                  </a:lnTo>
                  <a:lnTo>
                    <a:pt x="697" y="587"/>
                  </a:lnTo>
                  <a:lnTo>
                    <a:pt x="702" y="596"/>
                  </a:lnTo>
                  <a:lnTo>
                    <a:pt x="706" y="603"/>
                  </a:lnTo>
                  <a:lnTo>
                    <a:pt x="708" y="612"/>
                  </a:lnTo>
                  <a:lnTo>
                    <a:pt x="713" y="619"/>
                  </a:lnTo>
                  <a:lnTo>
                    <a:pt x="717" y="625"/>
                  </a:lnTo>
                  <a:lnTo>
                    <a:pt x="724" y="634"/>
                  </a:lnTo>
                  <a:lnTo>
                    <a:pt x="729" y="641"/>
                  </a:lnTo>
                  <a:lnTo>
                    <a:pt x="733" y="650"/>
                  </a:lnTo>
                  <a:lnTo>
                    <a:pt x="740" y="657"/>
                  </a:lnTo>
                  <a:lnTo>
                    <a:pt x="747" y="666"/>
                  </a:lnTo>
                  <a:lnTo>
                    <a:pt x="753" y="672"/>
                  </a:lnTo>
                  <a:lnTo>
                    <a:pt x="758" y="681"/>
                  </a:lnTo>
                  <a:lnTo>
                    <a:pt x="767" y="690"/>
                  </a:lnTo>
                  <a:lnTo>
                    <a:pt x="773" y="702"/>
                  </a:lnTo>
                  <a:lnTo>
                    <a:pt x="782" y="711"/>
                  </a:lnTo>
                  <a:lnTo>
                    <a:pt x="789" y="720"/>
                  </a:lnTo>
                  <a:lnTo>
                    <a:pt x="794" y="724"/>
                  </a:lnTo>
                  <a:lnTo>
                    <a:pt x="798" y="731"/>
                  </a:lnTo>
                  <a:lnTo>
                    <a:pt x="803" y="735"/>
                  </a:lnTo>
                  <a:lnTo>
                    <a:pt x="807" y="742"/>
                  </a:lnTo>
                  <a:lnTo>
                    <a:pt x="816" y="753"/>
                  </a:lnTo>
                  <a:lnTo>
                    <a:pt x="825" y="764"/>
                  </a:lnTo>
                  <a:lnTo>
                    <a:pt x="827" y="771"/>
                  </a:lnTo>
                  <a:lnTo>
                    <a:pt x="832" y="776"/>
                  </a:lnTo>
                  <a:lnTo>
                    <a:pt x="836" y="782"/>
                  </a:lnTo>
                  <a:lnTo>
                    <a:pt x="841" y="789"/>
                  </a:lnTo>
                  <a:lnTo>
                    <a:pt x="843" y="796"/>
                  </a:lnTo>
                  <a:lnTo>
                    <a:pt x="847" y="803"/>
                  </a:lnTo>
                  <a:lnTo>
                    <a:pt x="850" y="809"/>
                  </a:lnTo>
                  <a:lnTo>
                    <a:pt x="852" y="816"/>
                  </a:lnTo>
                  <a:lnTo>
                    <a:pt x="856" y="823"/>
                  </a:lnTo>
                  <a:lnTo>
                    <a:pt x="859" y="832"/>
                  </a:lnTo>
                  <a:lnTo>
                    <a:pt x="861" y="838"/>
                  </a:lnTo>
                  <a:lnTo>
                    <a:pt x="865" y="847"/>
                  </a:lnTo>
                  <a:lnTo>
                    <a:pt x="865" y="852"/>
                  </a:lnTo>
                  <a:lnTo>
                    <a:pt x="868" y="861"/>
                  </a:lnTo>
                  <a:lnTo>
                    <a:pt x="870" y="868"/>
                  </a:lnTo>
                  <a:lnTo>
                    <a:pt x="872" y="877"/>
                  </a:lnTo>
                  <a:lnTo>
                    <a:pt x="872" y="883"/>
                  </a:lnTo>
                  <a:lnTo>
                    <a:pt x="874" y="892"/>
                  </a:lnTo>
                  <a:lnTo>
                    <a:pt x="877" y="899"/>
                  </a:lnTo>
                  <a:lnTo>
                    <a:pt x="879" y="908"/>
                  </a:lnTo>
                  <a:lnTo>
                    <a:pt x="879" y="917"/>
                  </a:lnTo>
                  <a:lnTo>
                    <a:pt x="881" y="924"/>
                  </a:lnTo>
                  <a:lnTo>
                    <a:pt x="881" y="933"/>
                  </a:lnTo>
                  <a:lnTo>
                    <a:pt x="883" y="942"/>
                  </a:lnTo>
                  <a:lnTo>
                    <a:pt x="883" y="948"/>
                  </a:lnTo>
                  <a:lnTo>
                    <a:pt x="883" y="957"/>
                  </a:lnTo>
                  <a:lnTo>
                    <a:pt x="886" y="966"/>
                  </a:lnTo>
                  <a:lnTo>
                    <a:pt x="886" y="975"/>
                  </a:lnTo>
                  <a:lnTo>
                    <a:pt x="886" y="982"/>
                  </a:lnTo>
                  <a:lnTo>
                    <a:pt x="886" y="991"/>
                  </a:lnTo>
                  <a:lnTo>
                    <a:pt x="883" y="998"/>
                  </a:lnTo>
                  <a:lnTo>
                    <a:pt x="883" y="1007"/>
                  </a:lnTo>
                  <a:lnTo>
                    <a:pt x="883" y="1016"/>
                  </a:lnTo>
                  <a:lnTo>
                    <a:pt x="881" y="1025"/>
                  </a:lnTo>
                  <a:lnTo>
                    <a:pt x="881" y="1034"/>
                  </a:lnTo>
                  <a:lnTo>
                    <a:pt x="879" y="1043"/>
                  </a:lnTo>
                  <a:lnTo>
                    <a:pt x="877" y="1049"/>
                  </a:lnTo>
                  <a:lnTo>
                    <a:pt x="877" y="1058"/>
                  </a:lnTo>
                  <a:lnTo>
                    <a:pt x="874" y="1065"/>
                  </a:lnTo>
                  <a:lnTo>
                    <a:pt x="872" y="1074"/>
                  </a:lnTo>
                  <a:lnTo>
                    <a:pt x="870" y="1083"/>
                  </a:lnTo>
                  <a:lnTo>
                    <a:pt x="870" y="1092"/>
                  </a:lnTo>
                  <a:lnTo>
                    <a:pt x="865" y="1101"/>
                  </a:lnTo>
                  <a:lnTo>
                    <a:pt x="865" y="1110"/>
                  </a:lnTo>
                  <a:lnTo>
                    <a:pt x="861" y="1117"/>
                  </a:lnTo>
                  <a:lnTo>
                    <a:pt x="859" y="1126"/>
                  </a:lnTo>
                  <a:lnTo>
                    <a:pt x="856" y="1132"/>
                  </a:lnTo>
                  <a:lnTo>
                    <a:pt x="852" y="1139"/>
                  </a:lnTo>
                  <a:lnTo>
                    <a:pt x="847" y="1148"/>
                  </a:lnTo>
                  <a:lnTo>
                    <a:pt x="845" y="1155"/>
                  </a:lnTo>
                  <a:lnTo>
                    <a:pt x="841" y="1164"/>
                  </a:lnTo>
                  <a:lnTo>
                    <a:pt x="838" y="1173"/>
                  </a:lnTo>
                  <a:lnTo>
                    <a:pt x="834" y="1179"/>
                  </a:lnTo>
                  <a:lnTo>
                    <a:pt x="829" y="1186"/>
                  </a:lnTo>
                  <a:lnTo>
                    <a:pt x="825" y="1193"/>
                  </a:lnTo>
                  <a:lnTo>
                    <a:pt x="821" y="1202"/>
                  </a:lnTo>
                  <a:lnTo>
                    <a:pt x="816" y="1208"/>
                  </a:lnTo>
                  <a:lnTo>
                    <a:pt x="809" y="1217"/>
                  </a:lnTo>
                  <a:lnTo>
                    <a:pt x="805" y="1222"/>
                  </a:lnTo>
                  <a:lnTo>
                    <a:pt x="800" y="1231"/>
                  </a:lnTo>
                  <a:lnTo>
                    <a:pt x="794" y="1238"/>
                  </a:lnTo>
                  <a:lnTo>
                    <a:pt x="789" y="1244"/>
                  </a:lnTo>
                  <a:lnTo>
                    <a:pt x="782" y="1249"/>
                  </a:lnTo>
                  <a:lnTo>
                    <a:pt x="776" y="1258"/>
                  </a:lnTo>
                  <a:lnTo>
                    <a:pt x="769" y="1262"/>
                  </a:lnTo>
                  <a:lnTo>
                    <a:pt x="764" y="1269"/>
                  </a:lnTo>
                  <a:lnTo>
                    <a:pt x="758" y="1274"/>
                  </a:lnTo>
                  <a:lnTo>
                    <a:pt x="751" y="1280"/>
                  </a:lnTo>
                  <a:lnTo>
                    <a:pt x="744" y="1285"/>
                  </a:lnTo>
                  <a:lnTo>
                    <a:pt x="738" y="1289"/>
                  </a:lnTo>
                  <a:lnTo>
                    <a:pt x="731" y="1294"/>
                  </a:lnTo>
                  <a:lnTo>
                    <a:pt x="726" y="1298"/>
                  </a:lnTo>
                  <a:lnTo>
                    <a:pt x="717" y="1303"/>
                  </a:lnTo>
                  <a:lnTo>
                    <a:pt x="713" y="1309"/>
                  </a:lnTo>
                  <a:lnTo>
                    <a:pt x="704" y="1312"/>
                  </a:lnTo>
                  <a:lnTo>
                    <a:pt x="699" y="1318"/>
                  </a:lnTo>
                  <a:lnTo>
                    <a:pt x="690" y="1321"/>
                  </a:lnTo>
                  <a:lnTo>
                    <a:pt x="684" y="1325"/>
                  </a:lnTo>
                  <a:lnTo>
                    <a:pt x="677" y="1327"/>
                  </a:lnTo>
                  <a:lnTo>
                    <a:pt x="670" y="1332"/>
                  </a:lnTo>
                  <a:lnTo>
                    <a:pt x="661" y="1336"/>
                  </a:lnTo>
                  <a:lnTo>
                    <a:pt x="655" y="1339"/>
                  </a:lnTo>
                  <a:lnTo>
                    <a:pt x="648" y="1341"/>
                  </a:lnTo>
                  <a:lnTo>
                    <a:pt x="641" y="1345"/>
                  </a:lnTo>
                  <a:lnTo>
                    <a:pt x="632" y="1348"/>
                  </a:lnTo>
                  <a:lnTo>
                    <a:pt x="625" y="1352"/>
                  </a:lnTo>
                  <a:lnTo>
                    <a:pt x="616" y="1352"/>
                  </a:lnTo>
                  <a:lnTo>
                    <a:pt x="610" y="1357"/>
                  </a:lnTo>
                  <a:lnTo>
                    <a:pt x="601" y="1359"/>
                  </a:lnTo>
                  <a:lnTo>
                    <a:pt x="594" y="1361"/>
                  </a:lnTo>
                  <a:lnTo>
                    <a:pt x="587" y="1363"/>
                  </a:lnTo>
                  <a:lnTo>
                    <a:pt x="581" y="1365"/>
                  </a:lnTo>
                  <a:lnTo>
                    <a:pt x="572" y="1365"/>
                  </a:lnTo>
                  <a:lnTo>
                    <a:pt x="563" y="1368"/>
                  </a:lnTo>
                  <a:lnTo>
                    <a:pt x="556" y="1370"/>
                  </a:lnTo>
                  <a:lnTo>
                    <a:pt x="549" y="1372"/>
                  </a:lnTo>
                  <a:lnTo>
                    <a:pt x="540" y="1372"/>
                  </a:lnTo>
                  <a:lnTo>
                    <a:pt x="531" y="1374"/>
                  </a:lnTo>
                  <a:lnTo>
                    <a:pt x="522" y="1374"/>
                  </a:lnTo>
                  <a:lnTo>
                    <a:pt x="516" y="1377"/>
                  </a:lnTo>
                  <a:lnTo>
                    <a:pt x="509" y="1377"/>
                  </a:lnTo>
                  <a:lnTo>
                    <a:pt x="500" y="1377"/>
                  </a:lnTo>
                  <a:lnTo>
                    <a:pt x="491" y="1379"/>
                  </a:lnTo>
                  <a:lnTo>
                    <a:pt x="484" y="1379"/>
                  </a:lnTo>
                  <a:lnTo>
                    <a:pt x="475" y="1381"/>
                  </a:lnTo>
                  <a:lnTo>
                    <a:pt x="468" y="1381"/>
                  </a:lnTo>
                  <a:lnTo>
                    <a:pt x="460" y="1383"/>
                  </a:lnTo>
                  <a:lnTo>
                    <a:pt x="453" y="1383"/>
                  </a:lnTo>
                  <a:lnTo>
                    <a:pt x="444" y="1383"/>
                  </a:lnTo>
                  <a:lnTo>
                    <a:pt x="435" y="1383"/>
                  </a:lnTo>
                  <a:lnTo>
                    <a:pt x="426" y="1383"/>
                  </a:lnTo>
                  <a:lnTo>
                    <a:pt x="419" y="1386"/>
                  </a:lnTo>
                  <a:lnTo>
                    <a:pt x="410" y="1386"/>
                  </a:lnTo>
                  <a:lnTo>
                    <a:pt x="403" y="1386"/>
                  </a:lnTo>
                  <a:lnTo>
                    <a:pt x="395" y="1386"/>
                  </a:lnTo>
                  <a:lnTo>
                    <a:pt x="388" y="1388"/>
                  </a:lnTo>
                  <a:lnTo>
                    <a:pt x="379" y="1388"/>
                  </a:lnTo>
                  <a:lnTo>
                    <a:pt x="372" y="1388"/>
                  </a:lnTo>
                  <a:lnTo>
                    <a:pt x="363" y="1388"/>
                  </a:lnTo>
                  <a:lnTo>
                    <a:pt x="354" y="1388"/>
                  </a:lnTo>
                  <a:lnTo>
                    <a:pt x="347" y="1388"/>
                  </a:lnTo>
                  <a:lnTo>
                    <a:pt x="341" y="1388"/>
                  </a:lnTo>
                  <a:lnTo>
                    <a:pt x="332" y="1388"/>
                  </a:lnTo>
                  <a:lnTo>
                    <a:pt x="325" y="1388"/>
                  </a:lnTo>
                  <a:lnTo>
                    <a:pt x="316" y="1388"/>
                  </a:lnTo>
                  <a:lnTo>
                    <a:pt x="307" y="1388"/>
                  </a:lnTo>
                  <a:lnTo>
                    <a:pt x="298" y="1386"/>
                  </a:lnTo>
                  <a:lnTo>
                    <a:pt x="291" y="1386"/>
                  </a:lnTo>
                  <a:lnTo>
                    <a:pt x="282" y="1386"/>
                  </a:lnTo>
                  <a:lnTo>
                    <a:pt x="276" y="1386"/>
                  </a:lnTo>
                  <a:lnTo>
                    <a:pt x="267" y="1386"/>
                  </a:lnTo>
                  <a:lnTo>
                    <a:pt x="262" y="1386"/>
                  </a:lnTo>
                  <a:lnTo>
                    <a:pt x="253" y="1383"/>
                  </a:lnTo>
                  <a:lnTo>
                    <a:pt x="247" y="1383"/>
                  </a:lnTo>
                  <a:lnTo>
                    <a:pt x="238" y="1383"/>
                  </a:lnTo>
                  <a:lnTo>
                    <a:pt x="231" y="1383"/>
                  </a:lnTo>
                  <a:lnTo>
                    <a:pt x="224" y="1381"/>
                  </a:lnTo>
                  <a:lnTo>
                    <a:pt x="217" y="1381"/>
                  </a:lnTo>
                  <a:lnTo>
                    <a:pt x="211" y="1381"/>
                  </a:lnTo>
                  <a:lnTo>
                    <a:pt x="204" y="1381"/>
                  </a:lnTo>
                  <a:lnTo>
                    <a:pt x="197" y="1379"/>
                  </a:lnTo>
                  <a:lnTo>
                    <a:pt x="190" y="1379"/>
                  </a:lnTo>
                  <a:lnTo>
                    <a:pt x="184" y="1377"/>
                  </a:lnTo>
                  <a:lnTo>
                    <a:pt x="177" y="1377"/>
                  </a:lnTo>
                  <a:lnTo>
                    <a:pt x="170" y="1374"/>
                  </a:lnTo>
                  <a:lnTo>
                    <a:pt x="164" y="1374"/>
                  </a:lnTo>
                  <a:lnTo>
                    <a:pt x="159" y="1372"/>
                  </a:lnTo>
                  <a:lnTo>
                    <a:pt x="152" y="1372"/>
                  </a:lnTo>
                  <a:lnTo>
                    <a:pt x="146" y="1370"/>
                  </a:lnTo>
                  <a:lnTo>
                    <a:pt x="139" y="1370"/>
                  </a:lnTo>
                  <a:lnTo>
                    <a:pt x="132" y="1368"/>
                  </a:lnTo>
                  <a:lnTo>
                    <a:pt x="128" y="1368"/>
                  </a:lnTo>
                  <a:lnTo>
                    <a:pt x="116" y="1365"/>
                  </a:lnTo>
                  <a:lnTo>
                    <a:pt x="108" y="1365"/>
                  </a:lnTo>
                  <a:lnTo>
                    <a:pt x="94" y="1361"/>
                  </a:lnTo>
                  <a:lnTo>
                    <a:pt x="85" y="1359"/>
                  </a:lnTo>
                  <a:lnTo>
                    <a:pt x="76" y="1354"/>
                  </a:lnTo>
                  <a:lnTo>
                    <a:pt x="67" y="1352"/>
                  </a:lnTo>
                  <a:lnTo>
                    <a:pt x="58" y="1350"/>
                  </a:lnTo>
                  <a:lnTo>
                    <a:pt x="51" y="1348"/>
                  </a:lnTo>
                  <a:lnTo>
                    <a:pt x="42" y="1343"/>
                  </a:lnTo>
                  <a:lnTo>
                    <a:pt x="36" y="1341"/>
                  </a:lnTo>
                  <a:lnTo>
                    <a:pt x="29" y="1339"/>
                  </a:lnTo>
                  <a:lnTo>
                    <a:pt x="22" y="1336"/>
                  </a:lnTo>
                  <a:lnTo>
                    <a:pt x="18" y="1332"/>
                  </a:lnTo>
                  <a:lnTo>
                    <a:pt x="13" y="1330"/>
                  </a:lnTo>
                  <a:lnTo>
                    <a:pt x="4" y="1323"/>
                  </a:lnTo>
                  <a:lnTo>
                    <a:pt x="0" y="1316"/>
                  </a:lnTo>
                  <a:lnTo>
                    <a:pt x="69" y="1291"/>
                  </a:lnTo>
                  <a:lnTo>
                    <a:pt x="72" y="1291"/>
                  </a:lnTo>
                  <a:lnTo>
                    <a:pt x="78" y="1294"/>
                  </a:lnTo>
                  <a:lnTo>
                    <a:pt x="81" y="1296"/>
                  </a:lnTo>
                  <a:lnTo>
                    <a:pt x="87" y="1298"/>
                  </a:lnTo>
                  <a:lnTo>
                    <a:pt x="94" y="1298"/>
                  </a:lnTo>
                  <a:lnTo>
                    <a:pt x="103" y="1300"/>
                  </a:lnTo>
                  <a:lnTo>
                    <a:pt x="112" y="1303"/>
                  </a:lnTo>
                  <a:lnTo>
                    <a:pt x="121" y="1305"/>
                  </a:lnTo>
                  <a:lnTo>
                    <a:pt x="125" y="1307"/>
                  </a:lnTo>
                  <a:lnTo>
                    <a:pt x="132" y="1307"/>
                  </a:lnTo>
                  <a:lnTo>
                    <a:pt x="139" y="1309"/>
                  </a:lnTo>
                  <a:lnTo>
                    <a:pt x="146" y="1312"/>
                  </a:lnTo>
                  <a:lnTo>
                    <a:pt x="150" y="1312"/>
                  </a:lnTo>
                  <a:lnTo>
                    <a:pt x="157" y="1312"/>
                  </a:lnTo>
                  <a:lnTo>
                    <a:pt x="164" y="1312"/>
                  </a:lnTo>
                  <a:lnTo>
                    <a:pt x="173" y="1314"/>
                  </a:lnTo>
                  <a:lnTo>
                    <a:pt x="177" y="1316"/>
                  </a:lnTo>
                  <a:lnTo>
                    <a:pt x="186" y="1316"/>
                  </a:lnTo>
                  <a:lnTo>
                    <a:pt x="193" y="1318"/>
                  </a:lnTo>
                  <a:lnTo>
                    <a:pt x="202" y="1321"/>
                  </a:lnTo>
                  <a:lnTo>
                    <a:pt x="211" y="1321"/>
                  </a:lnTo>
                  <a:lnTo>
                    <a:pt x="217" y="1321"/>
                  </a:lnTo>
                  <a:lnTo>
                    <a:pt x="226" y="1321"/>
                  </a:lnTo>
                  <a:lnTo>
                    <a:pt x="235" y="1323"/>
                  </a:lnTo>
                  <a:lnTo>
                    <a:pt x="244" y="1323"/>
                  </a:lnTo>
                  <a:lnTo>
                    <a:pt x="253" y="1323"/>
                  </a:lnTo>
                  <a:lnTo>
                    <a:pt x="264" y="1325"/>
                  </a:lnTo>
                  <a:lnTo>
                    <a:pt x="276" y="1325"/>
                  </a:lnTo>
                  <a:lnTo>
                    <a:pt x="285" y="1325"/>
                  </a:lnTo>
                  <a:lnTo>
                    <a:pt x="294" y="1325"/>
                  </a:lnTo>
                  <a:lnTo>
                    <a:pt x="305" y="1325"/>
                  </a:lnTo>
                  <a:lnTo>
                    <a:pt x="316" y="1325"/>
                  </a:lnTo>
                  <a:lnTo>
                    <a:pt x="327" y="1325"/>
                  </a:lnTo>
                  <a:lnTo>
                    <a:pt x="338" y="1325"/>
                  </a:lnTo>
                  <a:lnTo>
                    <a:pt x="350" y="1325"/>
                  </a:lnTo>
                  <a:lnTo>
                    <a:pt x="363" y="1325"/>
                  </a:lnTo>
                  <a:lnTo>
                    <a:pt x="374" y="1325"/>
                  </a:lnTo>
                  <a:lnTo>
                    <a:pt x="386" y="1325"/>
                  </a:lnTo>
                  <a:lnTo>
                    <a:pt x="397" y="1323"/>
                  </a:lnTo>
                  <a:lnTo>
                    <a:pt x="410" y="1323"/>
                  </a:lnTo>
                  <a:lnTo>
                    <a:pt x="424" y="1321"/>
                  </a:lnTo>
                  <a:lnTo>
                    <a:pt x="435" y="1321"/>
                  </a:lnTo>
                  <a:lnTo>
                    <a:pt x="448" y="1318"/>
                  </a:lnTo>
                  <a:lnTo>
                    <a:pt x="464" y="1318"/>
                  </a:lnTo>
                  <a:lnTo>
                    <a:pt x="475" y="1316"/>
                  </a:lnTo>
                  <a:lnTo>
                    <a:pt x="491" y="1314"/>
                  </a:lnTo>
                  <a:lnTo>
                    <a:pt x="504" y="1312"/>
                  </a:lnTo>
                  <a:lnTo>
                    <a:pt x="520" y="1312"/>
                  </a:lnTo>
                  <a:lnTo>
                    <a:pt x="534" y="1307"/>
                  </a:lnTo>
                  <a:lnTo>
                    <a:pt x="549" y="1305"/>
                  </a:lnTo>
                  <a:lnTo>
                    <a:pt x="563" y="1303"/>
                  </a:lnTo>
                  <a:lnTo>
                    <a:pt x="578" y="1300"/>
                  </a:lnTo>
                  <a:lnTo>
                    <a:pt x="592" y="1298"/>
                  </a:lnTo>
                  <a:lnTo>
                    <a:pt x="608" y="1294"/>
                  </a:lnTo>
                  <a:lnTo>
                    <a:pt x="621" y="1289"/>
                  </a:lnTo>
                  <a:lnTo>
                    <a:pt x="634" y="1285"/>
                  </a:lnTo>
                  <a:lnTo>
                    <a:pt x="646" y="1280"/>
                  </a:lnTo>
                  <a:lnTo>
                    <a:pt x="659" y="1276"/>
                  </a:lnTo>
                  <a:lnTo>
                    <a:pt x="670" y="1271"/>
                  </a:lnTo>
                  <a:lnTo>
                    <a:pt x="681" y="1265"/>
                  </a:lnTo>
                  <a:lnTo>
                    <a:pt x="690" y="1258"/>
                  </a:lnTo>
                  <a:lnTo>
                    <a:pt x="702" y="1251"/>
                  </a:lnTo>
                  <a:lnTo>
                    <a:pt x="711" y="1244"/>
                  </a:lnTo>
                  <a:lnTo>
                    <a:pt x="722" y="1240"/>
                  </a:lnTo>
                  <a:lnTo>
                    <a:pt x="729" y="1233"/>
                  </a:lnTo>
                  <a:lnTo>
                    <a:pt x="738" y="1224"/>
                  </a:lnTo>
                  <a:lnTo>
                    <a:pt x="747" y="1217"/>
                  </a:lnTo>
                  <a:lnTo>
                    <a:pt x="753" y="1211"/>
                  </a:lnTo>
                  <a:lnTo>
                    <a:pt x="760" y="1202"/>
                  </a:lnTo>
                  <a:lnTo>
                    <a:pt x="767" y="1193"/>
                  </a:lnTo>
                  <a:lnTo>
                    <a:pt x="773" y="1184"/>
                  </a:lnTo>
                  <a:lnTo>
                    <a:pt x="780" y="1177"/>
                  </a:lnTo>
                  <a:lnTo>
                    <a:pt x="785" y="1166"/>
                  </a:lnTo>
                  <a:lnTo>
                    <a:pt x="789" y="1159"/>
                  </a:lnTo>
                  <a:lnTo>
                    <a:pt x="794" y="1150"/>
                  </a:lnTo>
                  <a:lnTo>
                    <a:pt x="800" y="1141"/>
                  </a:lnTo>
                  <a:lnTo>
                    <a:pt x="803" y="1130"/>
                  </a:lnTo>
                  <a:lnTo>
                    <a:pt x="807" y="1121"/>
                  </a:lnTo>
                  <a:lnTo>
                    <a:pt x="809" y="1112"/>
                  </a:lnTo>
                  <a:lnTo>
                    <a:pt x="814" y="1103"/>
                  </a:lnTo>
                  <a:lnTo>
                    <a:pt x="816" y="1094"/>
                  </a:lnTo>
                  <a:lnTo>
                    <a:pt x="818" y="1085"/>
                  </a:lnTo>
                  <a:lnTo>
                    <a:pt x="821" y="1074"/>
                  </a:lnTo>
                  <a:lnTo>
                    <a:pt x="823" y="1065"/>
                  </a:lnTo>
                  <a:lnTo>
                    <a:pt x="823" y="1056"/>
                  </a:lnTo>
                  <a:lnTo>
                    <a:pt x="825" y="1045"/>
                  </a:lnTo>
                  <a:lnTo>
                    <a:pt x="825" y="1034"/>
                  </a:lnTo>
                  <a:lnTo>
                    <a:pt x="825" y="1025"/>
                  </a:lnTo>
                  <a:lnTo>
                    <a:pt x="825" y="1016"/>
                  </a:lnTo>
                  <a:lnTo>
                    <a:pt x="825" y="1007"/>
                  </a:lnTo>
                  <a:lnTo>
                    <a:pt x="825" y="995"/>
                  </a:lnTo>
                  <a:lnTo>
                    <a:pt x="825" y="986"/>
                  </a:lnTo>
                  <a:lnTo>
                    <a:pt x="825" y="977"/>
                  </a:lnTo>
                  <a:lnTo>
                    <a:pt x="823" y="969"/>
                  </a:lnTo>
                  <a:lnTo>
                    <a:pt x="823" y="957"/>
                  </a:lnTo>
                  <a:lnTo>
                    <a:pt x="823" y="948"/>
                  </a:lnTo>
                  <a:lnTo>
                    <a:pt x="821" y="939"/>
                  </a:lnTo>
                  <a:lnTo>
                    <a:pt x="821" y="930"/>
                  </a:lnTo>
                  <a:lnTo>
                    <a:pt x="818" y="921"/>
                  </a:lnTo>
                  <a:lnTo>
                    <a:pt x="818" y="915"/>
                  </a:lnTo>
                  <a:lnTo>
                    <a:pt x="814" y="903"/>
                  </a:lnTo>
                  <a:lnTo>
                    <a:pt x="812" y="897"/>
                  </a:lnTo>
                  <a:lnTo>
                    <a:pt x="809" y="888"/>
                  </a:lnTo>
                  <a:lnTo>
                    <a:pt x="807" y="881"/>
                  </a:lnTo>
                  <a:lnTo>
                    <a:pt x="805" y="872"/>
                  </a:lnTo>
                  <a:lnTo>
                    <a:pt x="803" y="865"/>
                  </a:lnTo>
                  <a:lnTo>
                    <a:pt x="800" y="856"/>
                  </a:lnTo>
                  <a:lnTo>
                    <a:pt x="798" y="850"/>
                  </a:lnTo>
                  <a:lnTo>
                    <a:pt x="796" y="843"/>
                  </a:lnTo>
                  <a:lnTo>
                    <a:pt x="794" y="836"/>
                  </a:lnTo>
                  <a:lnTo>
                    <a:pt x="791" y="829"/>
                  </a:lnTo>
                  <a:lnTo>
                    <a:pt x="789" y="825"/>
                  </a:lnTo>
                  <a:lnTo>
                    <a:pt x="782" y="814"/>
                  </a:lnTo>
                  <a:lnTo>
                    <a:pt x="778" y="805"/>
                  </a:lnTo>
                  <a:lnTo>
                    <a:pt x="771" y="796"/>
                  </a:lnTo>
                  <a:lnTo>
                    <a:pt x="767" y="787"/>
                  </a:lnTo>
                  <a:lnTo>
                    <a:pt x="760" y="778"/>
                  </a:lnTo>
                  <a:lnTo>
                    <a:pt x="753" y="771"/>
                  </a:lnTo>
                  <a:lnTo>
                    <a:pt x="749" y="762"/>
                  </a:lnTo>
                  <a:lnTo>
                    <a:pt x="742" y="755"/>
                  </a:lnTo>
                  <a:lnTo>
                    <a:pt x="735" y="746"/>
                  </a:lnTo>
                  <a:lnTo>
                    <a:pt x="729" y="742"/>
                  </a:lnTo>
                  <a:lnTo>
                    <a:pt x="722" y="733"/>
                  </a:lnTo>
                  <a:lnTo>
                    <a:pt x="717" y="726"/>
                  </a:lnTo>
                  <a:lnTo>
                    <a:pt x="711" y="720"/>
                  </a:lnTo>
                  <a:lnTo>
                    <a:pt x="704" y="713"/>
                  </a:lnTo>
                  <a:lnTo>
                    <a:pt x="697" y="704"/>
                  </a:lnTo>
                  <a:lnTo>
                    <a:pt x="690" y="697"/>
                  </a:lnTo>
                  <a:lnTo>
                    <a:pt x="686" y="688"/>
                  </a:lnTo>
                  <a:lnTo>
                    <a:pt x="679" y="681"/>
                  </a:lnTo>
                  <a:lnTo>
                    <a:pt x="673" y="672"/>
                  </a:lnTo>
                  <a:lnTo>
                    <a:pt x="666" y="663"/>
                  </a:lnTo>
                  <a:lnTo>
                    <a:pt x="661" y="652"/>
                  </a:lnTo>
                  <a:lnTo>
                    <a:pt x="655" y="643"/>
                  </a:lnTo>
                  <a:lnTo>
                    <a:pt x="648" y="632"/>
                  </a:lnTo>
                  <a:lnTo>
                    <a:pt x="641" y="621"/>
                  </a:lnTo>
                  <a:lnTo>
                    <a:pt x="639" y="614"/>
                  </a:lnTo>
                  <a:lnTo>
                    <a:pt x="637" y="610"/>
                  </a:lnTo>
                  <a:lnTo>
                    <a:pt x="634" y="603"/>
                  </a:lnTo>
                  <a:lnTo>
                    <a:pt x="632" y="596"/>
                  </a:lnTo>
                  <a:lnTo>
                    <a:pt x="630" y="589"/>
                  </a:lnTo>
                  <a:lnTo>
                    <a:pt x="625" y="583"/>
                  </a:lnTo>
                  <a:lnTo>
                    <a:pt x="623" y="574"/>
                  </a:lnTo>
                  <a:lnTo>
                    <a:pt x="621" y="569"/>
                  </a:lnTo>
                  <a:lnTo>
                    <a:pt x="619" y="560"/>
                  </a:lnTo>
                  <a:lnTo>
                    <a:pt x="616" y="554"/>
                  </a:lnTo>
                  <a:lnTo>
                    <a:pt x="614" y="547"/>
                  </a:lnTo>
                  <a:lnTo>
                    <a:pt x="614" y="538"/>
                  </a:lnTo>
                  <a:lnTo>
                    <a:pt x="610" y="529"/>
                  </a:lnTo>
                  <a:lnTo>
                    <a:pt x="608" y="520"/>
                  </a:lnTo>
                  <a:lnTo>
                    <a:pt x="605" y="511"/>
                  </a:lnTo>
                  <a:lnTo>
                    <a:pt x="605" y="504"/>
                  </a:lnTo>
                  <a:lnTo>
                    <a:pt x="603" y="493"/>
                  </a:lnTo>
                  <a:lnTo>
                    <a:pt x="601" y="484"/>
                  </a:lnTo>
                  <a:lnTo>
                    <a:pt x="599" y="475"/>
                  </a:lnTo>
                  <a:lnTo>
                    <a:pt x="599" y="466"/>
                  </a:lnTo>
                  <a:lnTo>
                    <a:pt x="596" y="455"/>
                  </a:lnTo>
                  <a:lnTo>
                    <a:pt x="594" y="444"/>
                  </a:lnTo>
                  <a:lnTo>
                    <a:pt x="592" y="435"/>
                  </a:lnTo>
                  <a:lnTo>
                    <a:pt x="592" y="426"/>
                  </a:lnTo>
                  <a:lnTo>
                    <a:pt x="590" y="415"/>
                  </a:lnTo>
                  <a:lnTo>
                    <a:pt x="590" y="406"/>
                  </a:lnTo>
                  <a:lnTo>
                    <a:pt x="587" y="397"/>
                  </a:lnTo>
                  <a:lnTo>
                    <a:pt x="587" y="388"/>
                  </a:lnTo>
                  <a:lnTo>
                    <a:pt x="585" y="379"/>
                  </a:lnTo>
                  <a:lnTo>
                    <a:pt x="585" y="370"/>
                  </a:lnTo>
                  <a:lnTo>
                    <a:pt x="583" y="361"/>
                  </a:lnTo>
                  <a:lnTo>
                    <a:pt x="583" y="352"/>
                  </a:lnTo>
                  <a:lnTo>
                    <a:pt x="583" y="343"/>
                  </a:lnTo>
                  <a:lnTo>
                    <a:pt x="581" y="336"/>
                  </a:lnTo>
                  <a:lnTo>
                    <a:pt x="581" y="327"/>
                  </a:lnTo>
                  <a:lnTo>
                    <a:pt x="581" y="320"/>
                  </a:lnTo>
                  <a:lnTo>
                    <a:pt x="581" y="309"/>
                  </a:lnTo>
                  <a:lnTo>
                    <a:pt x="578" y="302"/>
                  </a:lnTo>
                  <a:lnTo>
                    <a:pt x="578" y="296"/>
                  </a:lnTo>
                  <a:lnTo>
                    <a:pt x="578" y="289"/>
                  </a:lnTo>
                  <a:lnTo>
                    <a:pt x="576" y="280"/>
                  </a:lnTo>
                  <a:lnTo>
                    <a:pt x="576" y="273"/>
                  </a:lnTo>
                  <a:lnTo>
                    <a:pt x="576" y="267"/>
                  </a:lnTo>
                  <a:lnTo>
                    <a:pt x="576" y="260"/>
                  </a:lnTo>
                  <a:lnTo>
                    <a:pt x="576" y="253"/>
                  </a:lnTo>
                  <a:lnTo>
                    <a:pt x="576" y="246"/>
                  </a:lnTo>
                  <a:lnTo>
                    <a:pt x="576" y="240"/>
                  </a:lnTo>
                  <a:lnTo>
                    <a:pt x="576" y="233"/>
                  </a:lnTo>
                  <a:lnTo>
                    <a:pt x="576" y="228"/>
                  </a:lnTo>
                  <a:lnTo>
                    <a:pt x="576" y="222"/>
                  </a:lnTo>
                  <a:lnTo>
                    <a:pt x="576" y="217"/>
                  </a:lnTo>
                  <a:lnTo>
                    <a:pt x="576" y="210"/>
                  </a:lnTo>
                  <a:lnTo>
                    <a:pt x="574" y="206"/>
                  </a:lnTo>
                  <a:lnTo>
                    <a:pt x="574" y="199"/>
                  </a:lnTo>
                  <a:lnTo>
                    <a:pt x="574" y="192"/>
                  </a:lnTo>
                  <a:lnTo>
                    <a:pt x="574" y="188"/>
                  </a:lnTo>
                  <a:lnTo>
                    <a:pt x="574" y="179"/>
                  </a:lnTo>
                  <a:lnTo>
                    <a:pt x="574" y="170"/>
                  </a:lnTo>
                  <a:lnTo>
                    <a:pt x="574" y="161"/>
                  </a:lnTo>
                  <a:lnTo>
                    <a:pt x="572" y="152"/>
                  </a:lnTo>
                  <a:lnTo>
                    <a:pt x="572" y="143"/>
                  </a:lnTo>
                  <a:lnTo>
                    <a:pt x="572" y="136"/>
                  </a:lnTo>
                  <a:lnTo>
                    <a:pt x="569" y="127"/>
                  </a:lnTo>
                  <a:lnTo>
                    <a:pt x="567" y="121"/>
                  </a:lnTo>
                  <a:lnTo>
                    <a:pt x="565" y="114"/>
                  </a:lnTo>
                  <a:lnTo>
                    <a:pt x="563" y="110"/>
                  </a:lnTo>
                  <a:lnTo>
                    <a:pt x="560" y="101"/>
                  </a:lnTo>
                  <a:lnTo>
                    <a:pt x="554" y="92"/>
                  </a:lnTo>
                  <a:lnTo>
                    <a:pt x="549" y="85"/>
                  </a:lnTo>
                  <a:lnTo>
                    <a:pt x="545" y="83"/>
                  </a:lnTo>
                  <a:lnTo>
                    <a:pt x="538" y="78"/>
                  </a:lnTo>
                  <a:lnTo>
                    <a:pt x="534" y="76"/>
                  </a:lnTo>
                  <a:lnTo>
                    <a:pt x="525" y="74"/>
                  </a:lnTo>
                  <a:lnTo>
                    <a:pt x="518" y="69"/>
                  </a:lnTo>
                  <a:lnTo>
                    <a:pt x="509" y="67"/>
                  </a:lnTo>
                  <a:lnTo>
                    <a:pt x="502" y="67"/>
                  </a:lnTo>
                  <a:lnTo>
                    <a:pt x="491" y="62"/>
                  </a:lnTo>
                  <a:lnTo>
                    <a:pt x="482" y="60"/>
                  </a:lnTo>
                  <a:lnTo>
                    <a:pt x="471" y="60"/>
                  </a:lnTo>
                  <a:lnTo>
                    <a:pt x="462" y="60"/>
                  </a:lnTo>
                  <a:lnTo>
                    <a:pt x="451" y="58"/>
                  </a:lnTo>
                  <a:lnTo>
                    <a:pt x="442" y="56"/>
                  </a:lnTo>
                  <a:lnTo>
                    <a:pt x="430" y="56"/>
                  </a:lnTo>
                  <a:lnTo>
                    <a:pt x="419" y="56"/>
                  </a:lnTo>
                  <a:lnTo>
                    <a:pt x="415" y="56"/>
                  </a:lnTo>
                  <a:lnTo>
                    <a:pt x="408" y="56"/>
                  </a:lnTo>
                  <a:lnTo>
                    <a:pt x="403" y="53"/>
                  </a:lnTo>
                  <a:lnTo>
                    <a:pt x="397" y="53"/>
                  </a:lnTo>
                  <a:lnTo>
                    <a:pt x="386" y="53"/>
                  </a:lnTo>
                  <a:lnTo>
                    <a:pt x="377" y="53"/>
                  </a:lnTo>
                  <a:lnTo>
                    <a:pt x="365" y="53"/>
                  </a:lnTo>
                  <a:lnTo>
                    <a:pt x="354" y="53"/>
                  </a:lnTo>
                  <a:lnTo>
                    <a:pt x="345" y="56"/>
                  </a:lnTo>
                  <a:lnTo>
                    <a:pt x="336" y="56"/>
                  </a:lnTo>
                  <a:lnTo>
                    <a:pt x="327" y="56"/>
                  </a:lnTo>
                  <a:lnTo>
                    <a:pt x="316" y="58"/>
                  </a:lnTo>
                  <a:lnTo>
                    <a:pt x="309" y="58"/>
                  </a:lnTo>
                  <a:lnTo>
                    <a:pt x="300" y="60"/>
                  </a:lnTo>
                  <a:lnTo>
                    <a:pt x="294" y="60"/>
                  </a:lnTo>
                  <a:lnTo>
                    <a:pt x="289" y="62"/>
                  </a:lnTo>
                  <a:lnTo>
                    <a:pt x="282" y="62"/>
                  </a:lnTo>
                  <a:lnTo>
                    <a:pt x="280" y="67"/>
                  </a:lnTo>
                  <a:lnTo>
                    <a:pt x="276" y="69"/>
                  </a:lnTo>
                  <a:lnTo>
                    <a:pt x="269" y="74"/>
                  </a:lnTo>
                  <a:lnTo>
                    <a:pt x="264" y="78"/>
                  </a:lnTo>
                  <a:lnTo>
                    <a:pt x="260" y="85"/>
                  </a:lnTo>
                  <a:lnTo>
                    <a:pt x="253" y="92"/>
                  </a:lnTo>
                  <a:lnTo>
                    <a:pt x="247" y="103"/>
                  </a:lnTo>
                  <a:lnTo>
                    <a:pt x="244" y="107"/>
                  </a:lnTo>
                  <a:lnTo>
                    <a:pt x="240" y="112"/>
                  </a:lnTo>
                  <a:lnTo>
                    <a:pt x="238" y="118"/>
                  </a:lnTo>
                  <a:lnTo>
                    <a:pt x="235" y="125"/>
                  </a:lnTo>
                  <a:lnTo>
                    <a:pt x="231" y="130"/>
                  </a:lnTo>
                  <a:lnTo>
                    <a:pt x="229" y="136"/>
                  </a:lnTo>
                  <a:lnTo>
                    <a:pt x="224" y="141"/>
                  </a:lnTo>
                  <a:lnTo>
                    <a:pt x="222" y="148"/>
                  </a:lnTo>
                  <a:lnTo>
                    <a:pt x="217" y="154"/>
                  </a:lnTo>
                  <a:lnTo>
                    <a:pt x="215" y="161"/>
                  </a:lnTo>
                  <a:lnTo>
                    <a:pt x="211" y="168"/>
                  </a:lnTo>
                  <a:lnTo>
                    <a:pt x="208" y="177"/>
                  </a:lnTo>
                  <a:lnTo>
                    <a:pt x="204" y="181"/>
                  </a:lnTo>
                  <a:lnTo>
                    <a:pt x="202" y="190"/>
                  </a:lnTo>
                  <a:lnTo>
                    <a:pt x="197" y="197"/>
                  </a:lnTo>
                  <a:lnTo>
                    <a:pt x="195" y="206"/>
                  </a:lnTo>
                  <a:lnTo>
                    <a:pt x="190" y="210"/>
                  </a:lnTo>
                  <a:lnTo>
                    <a:pt x="188" y="219"/>
                  </a:lnTo>
                  <a:lnTo>
                    <a:pt x="186" y="226"/>
                  </a:lnTo>
                  <a:lnTo>
                    <a:pt x="181" y="235"/>
                  </a:lnTo>
                  <a:lnTo>
                    <a:pt x="177" y="242"/>
                  </a:lnTo>
                  <a:lnTo>
                    <a:pt x="175" y="249"/>
                  </a:lnTo>
                  <a:lnTo>
                    <a:pt x="173" y="255"/>
                  </a:lnTo>
                  <a:lnTo>
                    <a:pt x="168" y="264"/>
                  </a:lnTo>
                  <a:lnTo>
                    <a:pt x="166" y="271"/>
                  </a:lnTo>
                  <a:lnTo>
                    <a:pt x="161" y="278"/>
                  </a:lnTo>
                  <a:lnTo>
                    <a:pt x="159" y="284"/>
                  </a:lnTo>
                  <a:lnTo>
                    <a:pt x="157" y="291"/>
                  </a:lnTo>
                  <a:lnTo>
                    <a:pt x="152" y="298"/>
                  </a:lnTo>
                  <a:lnTo>
                    <a:pt x="150" y="305"/>
                  </a:lnTo>
                  <a:lnTo>
                    <a:pt x="146" y="311"/>
                  </a:lnTo>
                  <a:lnTo>
                    <a:pt x="146" y="318"/>
                  </a:lnTo>
                  <a:lnTo>
                    <a:pt x="141" y="323"/>
                  </a:lnTo>
                  <a:lnTo>
                    <a:pt x="139" y="329"/>
                  </a:lnTo>
                  <a:lnTo>
                    <a:pt x="137" y="336"/>
                  </a:lnTo>
                  <a:lnTo>
                    <a:pt x="137" y="343"/>
                  </a:lnTo>
                  <a:lnTo>
                    <a:pt x="132" y="352"/>
                  </a:lnTo>
                  <a:lnTo>
                    <a:pt x="128" y="361"/>
                  </a:lnTo>
                  <a:lnTo>
                    <a:pt x="125" y="370"/>
                  </a:lnTo>
                  <a:lnTo>
                    <a:pt x="121" y="376"/>
                  </a:lnTo>
                  <a:lnTo>
                    <a:pt x="119" y="383"/>
                  </a:lnTo>
                  <a:lnTo>
                    <a:pt x="119" y="388"/>
                  </a:lnTo>
                  <a:lnTo>
                    <a:pt x="119" y="390"/>
                  </a:lnTo>
                  <a:lnTo>
                    <a:pt x="81" y="3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Freeform 78"/>
            <p:cNvSpPr>
              <a:spLocks/>
            </p:cNvSpPr>
            <p:nvPr/>
          </p:nvSpPr>
          <p:spPr bwMode="auto">
            <a:xfrm>
              <a:off x="3301" y="917"/>
              <a:ext cx="661" cy="514"/>
            </a:xfrm>
            <a:custGeom>
              <a:avLst/>
              <a:gdLst>
                <a:gd name="T0" fmla="*/ 502 w 661"/>
                <a:gd name="T1" fmla="*/ 514 h 514"/>
                <a:gd name="T2" fmla="*/ 661 w 661"/>
                <a:gd name="T3" fmla="*/ 144 h 514"/>
                <a:gd name="T4" fmla="*/ 435 w 661"/>
                <a:gd name="T5" fmla="*/ 312 h 514"/>
                <a:gd name="T6" fmla="*/ 249 w 661"/>
                <a:gd name="T7" fmla="*/ 0 h 514"/>
                <a:gd name="T8" fmla="*/ 262 w 661"/>
                <a:gd name="T9" fmla="*/ 314 h 514"/>
                <a:gd name="T10" fmla="*/ 0 w 661"/>
                <a:gd name="T11" fmla="*/ 126 h 514"/>
                <a:gd name="T12" fmla="*/ 217 w 661"/>
                <a:gd name="T13" fmla="*/ 505 h 514"/>
                <a:gd name="T14" fmla="*/ 271 w 661"/>
                <a:gd name="T15" fmla="*/ 494 h 514"/>
                <a:gd name="T16" fmla="*/ 179 w 661"/>
                <a:gd name="T17" fmla="*/ 325 h 514"/>
                <a:gd name="T18" fmla="*/ 314 w 661"/>
                <a:gd name="T19" fmla="*/ 417 h 514"/>
                <a:gd name="T20" fmla="*/ 309 w 661"/>
                <a:gd name="T21" fmla="*/ 224 h 514"/>
                <a:gd name="T22" fmla="*/ 417 w 661"/>
                <a:gd name="T23" fmla="*/ 395 h 514"/>
                <a:gd name="T24" fmla="*/ 520 w 661"/>
                <a:gd name="T25" fmla="*/ 325 h 514"/>
                <a:gd name="T26" fmla="*/ 453 w 661"/>
                <a:gd name="T27" fmla="*/ 502 h 514"/>
                <a:gd name="T28" fmla="*/ 502 w 661"/>
                <a:gd name="T29" fmla="*/ 514 h 514"/>
                <a:gd name="T30" fmla="*/ 502 w 661"/>
                <a:gd name="T31" fmla="*/ 514 h 5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1"/>
                <a:gd name="T49" fmla="*/ 0 h 514"/>
                <a:gd name="T50" fmla="*/ 661 w 661"/>
                <a:gd name="T51" fmla="*/ 514 h 5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1" h="514">
                  <a:moveTo>
                    <a:pt x="502" y="514"/>
                  </a:moveTo>
                  <a:lnTo>
                    <a:pt x="661" y="144"/>
                  </a:lnTo>
                  <a:lnTo>
                    <a:pt x="435" y="312"/>
                  </a:lnTo>
                  <a:lnTo>
                    <a:pt x="249" y="0"/>
                  </a:lnTo>
                  <a:lnTo>
                    <a:pt x="262" y="314"/>
                  </a:lnTo>
                  <a:lnTo>
                    <a:pt x="0" y="126"/>
                  </a:lnTo>
                  <a:lnTo>
                    <a:pt x="217" y="505"/>
                  </a:lnTo>
                  <a:lnTo>
                    <a:pt x="271" y="494"/>
                  </a:lnTo>
                  <a:lnTo>
                    <a:pt x="179" y="325"/>
                  </a:lnTo>
                  <a:lnTo>
                    <a:pt x="314" y="417"/>
                  </a:lnTo>
                  <a:lnTo>
                    <a:pt x="309" y="224"/>
                  </a:lnTo>
                  <a:lnTo>
                    <a:pt x="417" y="395"/>
                  </a:lnTo>
                  <a:lnTo>
                    <a:pt x="520" y="325"/>
                  </a:lnTo>
                  <a:lnTo>
                    <a:pt x="453" y="502"/>
                  </a:lnTo>
                  <a:lnTo>
                    <a:pt x="502" y="5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Freeform 79"/>
            <p:cNvSpPr>
              <a:spLocks/>
            </p:cNvSpPr>
            <p:nvPr/>
          </p:nvSpPr>
          <p:spPr bwMode="auto">
            <a:xfrm>
              <a:off x="1673" y="1209"/>
              <a:ext cx="103" cy="103"/>
            </a:xfrm>
            <a:custGeom>
              <a:avLst/>
              <a:gdLst>
                <a:gd name="T0" fmla="*/ 52 w 103"/>
                <a:gd name="T1" fmla="*/ 103 h 103"/>
                <a:gd name="T2" fmla="*/ 41 w 103"/>
                <a:gd name="T3" fmla="*/ 103 h 103"/>
                <a:gd name="T4" fmla="*/ 32 w 103"/>
                <a:gd name="T5" fmla="*/ 98 h 103"/>
                <a:gd name="T6" fmla="*/ 23 w 103"/>
                <a:gd name="T7" fmla="*/ 94 h 103"/>
                <a:gd name="T8" fmla="*/ 16 w 103"/>
                <a:gd name="T9" fmla="*/ 89 h 103"/>
                <a:gd name="T10" fmla="*/ 7 w 103"/>
                <a:gd name="T11" fmla="*/ 80 h 103"/>
                <a:gd name="T12" fmla="*/ 5 w 103"/>
                <a:gd name="T13" fmla="*/ 71 h 103"/>
                <a:gd name="T14" fmla="*/ 0 w 103"/>
                <a:gd name="T15" fmla="*/ 62 h 103"/>
                <a:gd name="T16" fmla="*/ 0 w 103"/>
                <a:gd name="T17" fmla="*/ 51 h 103"/>
                <a:gd name="T18" fmla="*/ 0 w 103"/>
                <a:gd name="T19" fmla="*/ 40 h 103"/>
                <a:gd name="T20" fmla="*/ 5 w 103"/>
                <a:gd name="T21" fmla="*/ 31 h 103"/>
                <a:gd name="T22" fmla="*/ 7 w 103"/>
                <a:gd name="T23" fmla="*/ 22 h 103"/>
                <a:gd name="T24" fmla="*/ 16 w 103"/>
                <a:gd name="T25" fmla="*/ 15 h 103"/>
                <a:gd name="T26" fmla="*/ 23 w 103"/>
                <a:gd name="T27" fmla="*/ 9 h 103"/>
                <a:gd name="T28" fmla="*/ 32 w 103"/>
                <a:gd name="T29" fmla="*/ 4 h 103"/>
                <a:gd name="T30" fmla="*/ 41 w 103"/>
                <a:gd name="T31" fmla="*/ 0 h 103"/>
                <a:gd name="T32" fmla="*/ 52 w 103"/>
                <a:gd name="T33" fmla="*/ 0 h 103"/>
                <a:gd name="T34" fmla="*/ 61 w 103"/>
                <a:gd name="T35" fmla="*/ 0 h 103"/>
                <a:gd name="T36" fmla="*/ 72 w 103"/>
                <a:gd name="T37" fmla="*/ 4 h 103"/>
                <a:gd name="T38" fmla="*/ 81 w 103"/>
                <a:gd name="T39" fmla="*/ 9 h 103"/>
                <a:gd name="T40" fmla="*/ 88 w 103"/>
                <a:gd name="T41" fmla="*/ 15 h 103"/>
                <a:gd name="T42" fmla="*/ 94 w 103"/>
                <a:gd name="T43" fmla="*/ 22 h 103"/>
                <a:gd name="T44" fmla="*/ 99 w 103"/>
                <a:gd name="T45" fmla="*/ 31 h 103"/>
                <a:gd name="T46" fmla="*/ 101 w 103"/>
                <a:gd name="T47" fmla="*/ 40 h 103"/>
                <a:gd name="T48" fmla="*/ 103 w 103"/>
                <a:gd name="T49" fmla="*/ 51 h 103"/>
                <a:gd name="T50" fmla="*/ 101 w 103"/>
                <a:gd name="T51" fmla="*/ 62 h 103"/>
                <a:gd name="T52" fmla="*/ 99 w 103"/>
                <a:gd name="T53" fmla="*/ 71 h 103"/>
                <a:gd name="T54" fmla="*/ 94 w 103"/>
                <a:gd name="T55" fmla="*/ 80 h 103"/>
                <a:gd name="T56" fmla="*/ 88 w 103"/>
                <a:gd name="T57" fmla="*/ 89 h 103"/>
                <a:gd name="T58" fmla="*/ 81 w 103"/>
                <a:gd name="T59" fmla="*/ 94 h 103"/>
                <a:gd name="T60" fmla="*/ 72 w 103"/>
                <a:gd name="T61" fmla="*/ 98 h 103"/>
                <a:gd name="T62" fmla="*/ 61 w 103"/>
                <a:gd name="T63" fmla="*/ 103 h 103"/>
                <a:gd name="T64" fmla="*/ 52 w 103"/>
                <a:gd name="T65" fmla="*/ 103 h 103"/>
                <a:gd name="T66" fmla="*/ 52 w 103"/>
                <a:gd name="T67" fmla="*/ 103 h 1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103"/>
                <a:gd name="T104" fmla="*/ 103 w 103"/>
                <a:gd name="T105" fmla="*/ 103 h 1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103">
                  <a:moveTo>
                    <a:pt x="52" y="103"/>
                  </a:moveTo>
                  <a:lnTo>
                    <a:pt x="41" y="103"/>
                  </a:lnTo>
                  <a:lnTo>
                    <a:pt x="32" y="98"/>
                  </a:lnTo>
                  <a:lnTo>
                    <a:pt x="23" y="94"/>
                  </a:lnTo>
                  <a:lnTo>
                    <a:pt x="16" y="89"/>
                  </a:lnTo>
                  <a:lnTo>
                    <a:pt x="7" y="80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1"/>
                  </a:lnTo>
                  <a:lnTo>
                    <a:pt x="0" y="40"/>
                  </a:lnTo>
                  <a:lnTo>
                    <a:pt x="5" y="31"/>
                  </a:lnTo>
                  <a:lnTo>
                    <a:pt x="7" y="22"/>
                  </a:lnTo>
                  <a:lnTo>
                    <a:pt x="16" y="15"/>
                  </a:lnTo>
                  <a:lnTo>
                    <a:pt x="23" y="9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72" y="4"/>
                  </a:lnTo>
                  <a:lnTo>
                    <a:pt x="81" y="9"/>
                  </a:lnTo>
                  <a:lnTo>
                    <a:pt x="88" y="15"/>
                  </a:lnTo>
                  <a:lnTo>
                    <a:pt x="94" y="22"/>
                  </a:lnTo>
                  <a:lnTo>
                    <a:pt x="99" y="31"/>
                  </a:lnTo>
                  <a:lnTo>
                    <a:pt x="101" y="40"/>
                  </a:lnTo>
                  <a:lnTo>
                    <a:pt x="103" y="51"/>
                  </a:lnTo>
                  <a:lnTo>
                    <a:pt x="101" y="62"/>
                  </a:lnTo>
                  <a:lnTo>
                    <a:pt x="99" y="71"/>
                  </a:lnTo>
                  <a:lnTo>
                    <a:pt x="94" y="80"/>
                  </a:lnTo>
                  <a:lnTo>
                    <a:pt x="88" y="89"/>
                  </a:lnTo>
                  <a:lnTo>
                    <a:pt x="81" y="94"/>
                  </a:lnTo>
                  <a:lnTo>
                    <a:pt x="72" y="98"/>
                  </a:lnTo>
                  <a:lnTo>
                    <a:pt x="61" y="103"/>
                  </a:lnTo>
                  <a:lnTo>
                    <a:pt x="52" y="103"/>
                  </a:lnTo>
                  <a:close/>
                </a:path>
              </a:pathLst>
            </a:custGeom>
            <a:solidFill>
              <a:srgbClr val="FFCC0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Freeform 80"/>
            <p:cNvSpPr>
              <a:spLocks/>
            </p:cNvSpPr>
            <p:nvPr/>
          </p:nvSpPr>
          <p:spPr bwMode="auto">
            <a:xfrm>
              <a:off x="1628" y="1157"/>
              <a:ext cx="155" cy="155"/>
            </a:xfrm>
            <a:custGeom>
              <a:avLst/>
              <a:gdLst>
                <a:gd name="T0" fmla="*/ 83 w 155"/>
                <a:gd name="T1" fmla="*/ 108 h 155"/>
                <a:gd name="T2" fmla="*/ 94 w 155"/>
                <a:gd name="T3" fmla="*/ 103 h 155"/>
                <a:gd name="T4" fmla="*/ 101 w 155"/>
                <a:gd name="T5" fmla="*/ 94 h 155"/>
                <a:gd name="T6" fmla="*/ 108 w 155"/>
                <a:gd name="T7" fmla="*/ 83 h 155"/>
                <a:gd name="T8" fmla="*/ 108 w 155"/>
                <a:gd name="T9" fmla="*/ 72 h 155"/>
                <a:gd name="T10" fmla="*/ 103 w 155"/>
                <a:gd name="T11" fmla="*/ 61 h 155"/>
                <a:gd name="T12" fmla="*/ 94 w 155"/>
                <a:gd name="T13" fmla="*/ 49 h 155"/>
                <a:gd name="T14" fmla="*/ 86 w 155"/>
                <a:gd name="T15" fmla="*/ 40 h 155"/>
                <a:gd name="T16" fmla="*/ 88 w 155"/>
                <a:gd name="T17" fmla="*/ 29 h 155"/>
                <a:gd name="T18" fmla="*/ 90 w 155"/>
                <a:gd name="T19" fmla="*/ 18 h 155"/>
                <a:gd name="T20" fmla="*/ 90 w 155"/>
                <a:gd name="T21" fmla="*/ 5 h 155"/>
                <a:gd name="T22" fmla="*/ 97 w 155"/>
                <a:gd name="T23" fmla="*/ 2 h 155"/>
                <a:gd name="T24" fmla="*/ 110 w 155"/>
                <a:gd name="T25" fmla="*/ 7 h 155"/>
                <a:gd name="T26" fmla="*/ 121 w 155"/>
                <a:gd name="T27" fmla="*/ 14 h 155"/>
                <a:gd name="T28" fmla="*/ 130 w 155"/>
                <a:gd name="T29" fmla="*/ 23 h 155"/>
                <a:gd name="T30" fmla="*/ 139 w 155"/>
                <a:gd name="T31" fmla="*/ 31 h 155"/>
                <a:gd name="T32" fmla="*/ 146 w 155"/>
                <a:gd name="T33" fmla="*/ 43 h 155"/>
                <a:gd name="T34" fmla="*/ 151 w 155"/>
                <a:gd name="T35" fmla="*/ 56 h 155"/>
                <a:gd name="T36" fmla="*/ 155 w 155"/>
                <a:gd name="T37" fmla="*/ 70 h 155"/>
                <a:gd name="T38" fmla="*/ 155 w 155"/>
                <a:gd name="T39" fmla="*/ 85 h 155"/>
                <a:gd name="T40" fmla="*/ 151 w 155"/>
                <a:gd name="T41" fmla="*/ 99 h 155"/>
                <a:gd name="T42" fmla="*/ 144 w 155"/>
                <a:gd name="T43" fmla="*/ 112 h 155"/>
                <a:gd name="T44" fmla="*/ 137 w 155"/>
                <a:gd name="T45" fmla="*/ 126 h 155"/>
                <a:gd name="T46" fmla="*/ 126 w 155"/>
                <a:gd name="T47" fmla="*/ 135 h 155"/>
                <a:gd name="T48" fmla="*/ 115 w 155"/>
                <a:gd name="T49" fmla="*/ 141 h 155"/>
                <a:gd name="T50" fmla="*/ 101 w 155"/>
                <a:gd name="T51" fmla="*/ 148 h 155"/>
                <a:gd name="T52" fmla="*/ 86 w 155"/>
                <a:gd name="T53" fmla="*/ 153 h 155"/>
                <a:gd name="T54" fmla="*/ 70 w 155"/>
                <a:gd name="T55" fmla="*/ 153 h 155"/>
                <a:gd name="T56" fmla="*/ 52 w 155"/>
                <a:gd name="T57" fmla="*/ 148 h 155"/>
                <a:gd name="T58" fmla="*/ 38 w 155"/>
                <a:gd name="T59" fmla="*/ 141 h 155"/>
                <a:gd name="T60" fmla="*/ 27 w 155"/>
                <a:gd name="T61" fmla="*/ 135 h 155"/>
                <a:gd name="T62" fmla="*/ 16 w 155"/>
                <a:gd name="T63" fmla="*/ 126 h 155"/>
                <a:gd name="T64" fmla="*/ 9 w 155"/>
                <a:gd name="T65" fmla="*/ 112 h 155"/>
                <a:gd name="T66" fmla="*/ 3 w 155"/>
                <a:gd name="T67" fmla="*/ 99 h 155"/>
                <a:gd name="T68" fmla="*/ 0 w 155"/>
                <a:gd name="T69" fmla="*/ 85 h 155"/>
                <a:gd name="T70" fmla="*/ 0 w 155"/>
                <a:gd name="T71" fmla="*/ 70 h 155"/>
                <a:gd name="T72" fmla="*/ 3 w 155"/>
                <a:gd name="T73" fmla="*/ 54 h 155"/>
                <a:gd name="T74" fmla="*/ 9 w 155"/>
                <a:gd name="T75" fmla="*/ 40 h 155"/>
                <a:gd name="T76" fmla="*/ 16 w 155"/>
                <a:gd name="T77" fmla="*/ 27 h 155"/>
                <a:gd name="T78" fmla="*/ 27 w 155"/>
                <a:gd name="T79" fmla="*/ 18 h 155"/>
                <a:gd name="T80" fmla="*/ 38 w 155"/>
                <a:gd name="T81" fmla="*/ 9 h 155"/>
                <a:gd name="T82" fmla="*/ 52 w 155"/>
                <a:gd name="T83" fmla="*/ 2 h 155"/>
                <a:gd name="T84" fmla="*/ 70 w 155"/>
                <a:gd name="T85" fmla="*/ 0 h 155"/>
                <a:gd name="T86" fmla="*/ 81 w 155"/>
                <a:gd name="T87" fmla="*/ 0 h 155"/>
                <a:gd name="T88" fmla="*/ 83 w 155"/>
                <a:gd name="T89" fmla="*/ 5 h 155"/>
                <a:gd name="T90" fmla="*/ 81 w 155"/>
                <a:gd name="T91" fmla="*/ 16 h 155"/>
                <a:gd name="T92" fmla="*/ 81 w 155"/>
                <a:gd name="T93" fmla="*/ 29 h 155"/>
                <a:gd name="T94" fmla="*/ 81 w 155"/>
                <a:gd name="T95" fmla="*/ 40 h 155"/>
                <a:gd name="T96" fmla="*/ 79 w 155"/>
                <a:gd name="T97" fmla="*/ 47 h 155"/>
                <a:gd name="T98" fmla="*/ 65 w 155"/>
                <a:gd name="T99" fmla="*/ 49 h 155"/>
                <a:gd name="T100" fmla="*/ 54 w 155"/>
                <a:gd name="T101" fmla="*/ 56 h 155"/>
                <a:gd name="T102" fmla="*/ 47 w 155"/>
                <a:gd name="T103" fmla="*/ 65 h 155"/>
                <a:gd name="T104" fmla="*/ 45 w 155"/>
                <a:gd name="T105" fmla="*/ 76 h 155"/>
                <a:gd name="T106" fmla="*/ 47 w 155"/>
                <a:gd name="T107" fmla="*/ 90 h 155"/>
                <a:gd name="T108" fmla="*/ 54 w 155"/>
                <a:gd name="T109" fmla="*/ 99 h 155"/>
                <a:gd name="T110" fmla="*/ 65 w 155"/>
                <a:gd name="T111" fmla="*/ 105 h 155"/>
                <a:gd name="T112" fmla="*/ 79 w 155"/>
                <a:gd name="T113" fmla="*/ 108 h 15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5"/>
                <a:gd name="T172" fmla="*/ 0 h 155"/>
                <a:gd name="T173" fmla="*/ 155 w 155"/>
                <a:gd name="T174" fmla="*/ 155 h 15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5" h="155">
                  <a:moveTo>
                    <a:pt x="79" y="108"/>
                  </a:moveTo>
                  <a:lnTo>
                    <a:pt x="83" y="108"/>
                  </a:lnTo>
                  <a:lnTo>
                    <a:pt x="90" y="105"/>
                  </a:lnTo>
                  <a:lnTo>
                    <a:pt x="94" y="103"/>
                  </a:lnTo>
                  <a:lnTo>
                    <a:pt x="99" y="99"/>
                  </a:lnTo>
                  <a:lnTo>
                    <a:pt x="101" y="94"/>
                  </a:lnTo>
                  <a:lnTo>
                    <a:pt x="106" y="90"/>
                  </a:lnTo>
                  <a:lnTo>
                    <a:pt x="108" y="83"/>
                  </a:lnTo>
                  <a:lnTo>
                    <a:pt x="108" y="76"/>
                  </a:lnTo>
                  <a:lnTo>
                    <a:pt x="108" y="72"/>
                  </a:lnTo>
                  <a:lnTo>
                    <a:pt x="106" y="65"/>
                  </a:lnTo>
                  <a:lnTo>
                    <a:pt x="103" y="61"/>
                  </a:lnTo>
                  <a:lnTo>
                    <a:pt x="101" y="58"/>
                  </a:lnTo>
                  <a:lnTo>
                    <a:pt x="94" y="49"/>
                  </a:lnTo>
                  <a:lnTo>
                    <a:pt x="86" y="47"/>
                  </a:lnTo>
                  <a:lnTo>
                    <a:pt x="86" y="40"/>
                  </a:lnTo>
                  <a:lnTo>
                    <a:pt x="88" y="36"/>
                  </a:lnTo>
                  <a:lnTo>
                    <a:pt x="88" y="29"/>
                  </a:lnTo>
                  <a:lnTo>
                    <a:pt x="90" y="23"/>
                  </a:lnTo>
                  <a:lnTo>
                    <a:pt x="90" y="18"/>
                  </a:lnTo>
                  <a:lnTo>
                    <a:pt x="90" y="11"/>
                  </a:lnTo>
                  <a:lnTo>
                    <a:pt x="90" y="5"/>
                  </a:lnTo>
                  <a:lnTo>
                    <a:pt x="92" y="0"/>
                  </a:lnTo>
                  <a:lnTo>
                    <a:pt x="97" y="2"/>
                  </a:lnTo>
                  <a:lnTo>
                    <a:pt x="103" y="5"/>
                  </a:lnTo>
                  <a:lnTo>
                    <a:pt x="110" y="7"/>
                  </a:lnTo>
                  <a:lnTo>
                    <a:pt x="117" y="9"/>
                  </a:lnTo>
                  <a:lnTo>
                    <a:pt x="121" y="14"/>
                  </a:lnTo>
                  <a:lnTo>
                    <a:pt x="126" y="18"/>
                  </a:lnTo>
                  <a:lnTo>
                    <a:pt x="130" y="23"/>
                  </a:lnTo>
                  <a:lnTo>
                    <a:pt x="137" y="27"/>
                  </a:lnTo>
                  <a:lnTo>
                    <a:pt x="139" y="31"/>
                  </a:lnTo>
                  <a:lnTo>
                    <a:pt x="144" y="38"/>
                  </a:lnTo>
                  <a:lnTo>
                    <a:pt x="146" y="43"/>
                  </a:lnTo>
                  <a:lnTo>
                    <a:pt x="151" y="49"/>
                  </a:lnTo>
                  <a:lnTo>
                    <a:pt x="151" y="56"/>
                  </a:lnTo>
                  <a:lnTo>
                    <a:pt x="153" y="63"/>
                  </a:lnTo>
                  <a:lnTo>
                    <a:pt x="155" y="70"/>
                  </a:lnTo>
                  <a:lnTo>
                    <a:pt x="155" y="76"/>
                  </a:lnTo>
                  <a:lnTo>
                    <a:pt x="155" y="85"/>
                  </a:lnTo>
                  <a:lnTo>
                    <a:pt x="153" y="92"/>
                  </a:lnTo>
                  <a:lnTo>
                    <a:pt x="151" y="99"/>
                  </a:lnTo>
                  <a:lnTo>
                    <a:pt x="148" y="105"/>
                  </a:lnTo>
                  <a:lnTo>
                    <a:pt x="144" y="112"/>
                  </a:lnTo>
                  <a:lnTo>
                    <a:pt x="142" y="119"/>
                  </a:lnTo>
                  <a:lnTo>
                    <a:pt x="137" y="126"/>
                  </a:lnTo>
                  <a:lnTo>
                    <a:pt x="133" y="130"/>
                  </a:lnTo>
                  <a:lnTo>
                    <a:pt x="126" y="135"/>
                  </a:lnTo>
                  <a:lnTo>
                    <a:pt x="119" y="139"/>
                  </a:lnTo>
                  <a:lnTo>
                    <a:pt x="115" y="141"/>
                  </a:lnTo>
                  <a:lnTo>
                    <a:pt x="108" y="146"/>
                  </a:lnTo>
                  <a:lnTo>
                    <a:pt x="101" y="148"/>
                  </a:lnTo>
                  <a:lnTo>
                    <a:pt x="92" y="153"/>
                  </a:lnTo>
                  <a:lnTo>
                    <a:pt x="86" y="153"/>
                  </a:lnTo>
                  <a:lnTo>
                    <a:pt x="79" y="155"/>
                  </a:lnTo>
                  <a:lnTo>
                    <a:pt x="70" y="153"/>
                  </a:lnTo>
                  <a:lnTo>
                    <a:pt x="61" y="153"/>
                  </a:lnTo>
                  <a:lnTo>
                    <a:pt x="52" y="148"/>
                  </a:lnTo>
                  <a:lnTo>
                    <a:pt x="47" y="146"/>
                  </a:lnTo>
                  <a:lnTo>
                    <a:pt x="38" y="141"/>
                  </a:lnTo>
                  <a:lnTo>
                    <a:pt x="34" y="139"/>
                  </a:lnTo>
                  <a:lnTo>
                    <a:pt x="27" y="135"/>
                  </a:lnTo>
                  <a:lnTo>
                    <a:pt x="23" y="130"/>
                  </a:lnTo>
                  <a:lnTo>
                    <a:pt x="16" y="126"/>
                  </a:lnTo>
                  <a:lnTo>
                    <a:pt x="12" y="119"/>
                  </a:lnTo>
                  <a:lnTo>
                    <a:pt x="9" y="112"/>
                  </a:lnTo>
                  <a:lnTo>
                    <a:pt x="5" y="105"/>
                  </a:lnTo>
                  <a:lnTo>
                    <a:pt x="3" y="99"/>
                  </a:lnTo>
                  <a:lnTo>
                    <a:pt x="0" y="92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3" y="54"/>
                  </a:lnTo>
                  <a:lnTo>
                    <a:pt x="5" y="47"/>
                  </a:lnTo>
                  <a:lnTo>
                    <a:pt x="9" y="40"/>
                  </a:lnTo>
                  <a:lnTo>
                    <a:pt x="12" y="34"/>
                  </a:lnTo>
                  <a:lnTo>
                    <a:pt x="16" y="27"/>
                  </a:lnTo>
                  <a:lnTo>
                    <a:pt x="23" y="23"/>
                  </a:lnTo>
                  <a:lnTo>
                    <a:pt x="27" y="18"/>
                  </a:lnTo>
                  <a:lnTo>
                    <a:pt x="34" y="14"/>
                  </a:lnTo>
                  <a:lnTo>
                    <a:pt x="38" y="9"/>
                  </a:lnTo>
                  <a:lnTo>
                    <a:pt x="47" y="7"/>
                  </a:lnTo>
                  <a:lnTo>
                    <a:pt x="52" y="2"/>
                  </a:lnTo>
                  <a:lnTo>
                    <a:pt x="61" y="2"/>
                  </a:lnTo>
                  <a:lnTo>
                    <a:pt x="70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3" y="5"/>
                  </a:lnTo>
                  <a:lnTo>
                    <a:pt x="81" y="11"/>
                  </a:lnTo>
                  <a:lnTo>
                    <a:pt x="81" y="16"/>
                  </a:lnTo>
                  <a:lnTo>
                    <a:pt x="81" y="23"/>
                  </a:lnTo>
                  <a:lnTo>
                    <a:pt x="81" y="29"/>
                  </a:lnTo>
                  <a:lnTo>
                    <a:pt x="81" y="36"/>
                  </a:lnTo>
                  <a:lnTo>
                    <a:pt x="81" y="40"/>
                  </a:lnTo>
                  <a:lnTo>
                    <a:pt x="81" y="47"/>
                  </a:lnTo>
                  <a:lnTo>
                    <a:pt x="79" y="47"/>
                  </a:lnTo>
                  <a:lnTo>
                    <a:pt x="72" y="47"/>
                  </a:lnTo>
                  <a:lnTo>
                    <a:pt x="65" y="49"/>
                  </a:lnTo>
                  <a:lnTo>
                    <a:pt x="59" y="52"/>
                  </a:lnTo>
                  <a:lnTo>
                    <a:pt x="54" y="56"/>
                  </a:lnTo>
                  <a:lnTo>
                    <a:pt x="50" y="58"/>
                  </a:lnTo>
                  <a:lnTo>
                    <a:pt x="47" y="65"/>
                  </a:lnTo>
                  <a:lnTo>
                    <a:pt x="45" y="72"/>
                  </a:lnTo>
                  <a:lnTo>
                    <a:pt x="45" y="76"/>
                  </a:lnTo>
                  <a:lnTo>
                    <a:pt x="45" y="83"/>
                  </a:lnTo>
                  <a:lnTo>
                    <a:pt x="47" y="90"/>
                  </a:lnTo>
                  <a:lnTo>
                    <a:pt x="50" y="94"/>
                  </a:lnTo>
                  <a:lnTo>
                    <a:pt x="54" y="99"/>
                  </a:lnTo>
                  <a:lnTo>
                    <a:pt x="59" y="103"/>
                  </a:lnTo>
                  <a:lnTo>
                    <a:pt x="65" y="105"/>
                  </a:lnTo>
                  <a:lnTo>
                    <a:pt x="72" y="108"/>
                  </a:lnTo>
                  <a:lnTo>
                    <a:pt x="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Freeform 81"/>
            <p:cNvSpPr>
              <a:spLocks/>
            </p:cNvSpPr>
            <p:nvPr/>
          </p:nvSpPr>
          <p:spPr bwMode="auto">
            <a:xfrm>
              <a:off x="1702" y="1157"/>
              <a:ext cx="27" cy="47"/>
            </a:xfrm>
            <a:custGeom>
              <a:avLst/>
              <a:gdLst>
                <a:gd name="T0" fmla="*/ 9 w 27"/>
                <a:gd name="T1" fmla="*/ 0 h 47"/>
                <a:gd name="T2" fmla="*/ 18 w 27"/>
                <a:gd name="T3" fmla="*/ 2 h 47"/>
                <a:gd name="T4" fmla="*/ 27 w 27"/>
                <a:gd name="T5" fmla="*/ 38 h 47"/>
                <a:gd name="T6" fmla="*/ 12 w 27"/>
                <a:gd name="T7" fmla="*/ 47 h 47"/>
                <a:gd name="T8" fmla="*/ 5 w 27"/>
                <a:gd name="T9" fmla="*/ 45 h 47"/>
                <a:gd name="T10" fmla="*/ 0 w 27"/>
                <a:gd name="T11" fmla="*/ 11 h 47"/>
                <a:gd name="T12" fmla="*/ 9 w 27"/>
                <a:gd name="T13" fmla="*/ 0 h 47"/>
                <a:gd name="T14" fmla="*/ 9 w 27"/>
                <a:gd name="T15" fmla="*/ 0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47"/>
                <a:gd name="T26" fmla="*/ 27 w 27"/>
                <a:gd name="T27" fmla="*/ 47 h 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47">
                  <a:moveTo>
                    <a:pt x="9" y="0"/>
                  </a:moveTo>
                  <a:lnTo>
                    <a:pt x="18" y="2"/>
                  </a:lnTo>
                  <a:lnTo>
                    <a:pt x="27" y="38"/>
                  </a:lnTo>
                  <a:lnTo>
                    <a:pt x="12" y="47"/>
                  </a:lnTo>
                  <a:lnTo>
                    <a:pt x="5" y="45"/>
                  </a:lnTo>
                  <a:lnTo>
                    <a:pt x="0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Freeform 82"/>
            <p:cNvSpPr>
              <a:spLocks/>
            </p:cNvSpPr>
            <p:nvPr/>
          </p:nvSpPr>
          <p:spPr bwMode="auto">
            <a:xfrm>
              <a:off x="2857" y="1920"/>
              <a:ext cx="392" cy="473"/>
            </a:xfrm>
            <a:custGeom>
              <a:avLst/>
              <a:gdLst>
                <a:gd name="T0" fmla="*/ 193 w 392"/>
                <a:gd name="T1" fmla="*/ 74 h 473"/>
                <a:gd name="T2" fmla="*/ 168 w 392"/>
                <a:gd name="T3" fmla="*/ 76 h 473"/>
                <a:gd name="T4" fmla="*/ 135 w 392"/>
                <a:gd name="T5" fmla="*/ 87 h 473"/>
                <a:gd name="T6" fmla="*/ 105 w 392"/>
                <a:gd name="T7" fmla="*/ 114 h 473"/>
                <a:gd name="T8" fmla="*/ 96 w 392"/>
                <a:gd name="T9" fmla="*/ 136 h 473"/>
                <a:gd name="T10" fmla="*/ 101 w 392"/>
                <a:gd name="T11" fmla="*/ 172 h 473"/>
                <a:gd name="T12" fmla="*/ 132 w 392"/>
                <a:gd name="T13" fmla="*/ 193 h 473"/>
                <a:gd name="T14" fmla="*/ 164 w 392"/>
                <a:gd name="T15" fmla="*/ 197 h 473"/>
                <a:gd name="T16" fmla="*/ 197 w 392"/>
                <a:gd name="T17" fmla="*/ 197 h 473"/>
                <a:gd name="T18" fmla="*/ 231 w 392"/>
                <a:gd name="T19" fmla="*/ 193 h 473"/>
                <a:gd name="T20" fmla="*/ 262 w 392"/>
                <a:gd name="T21" fmla="*/ 184 h 473"/>
                <a:gd name="T22" fmla="*/ 294 w 392"/>
                <a:gd name="T23" fmla="*/ 184 h 473"/>
                <a:gd name="T24" fmla="*/ 330 w 392"/>
                <a:gd name="T25" fmla="*/ 208 h 473"/>
                <a:gd name="T26" fmla="*/ 350 w 392"/>
                <a:gd name="T27" fmla="*/ 235 h 473"/>
                <a:gd name="T28" fmla="*/ 365 w 392"/>
                <a:gd name="T29" fmla="*/ 260 h 473"/>
                <a:gd name="T30" fmla="*/ 388 w 392"/>
                <a:gd name="T31" fmla="*/ 298 h 473"/>
                <a:gd name="T32" fmla="*/ 392 w 392"/>
                <a:gd name="T33" fmla="*/ 325 h 473"/>
                <a:gd name="T34" fmla="*/ 381 w 392"/>
                <a:gd name="T35" fmla="*/ 354 h 473"/>
                <a:gd name="T36" fmla="*/ 356 w 392"/>
                <a:gd name="T37" fmla="*/ 394 h 473"/>
                <a:gd name="T38" fmla="*/ 327 w 392"/>
                <a:gd name="T39" fmla="*/ 428 h 473"/>
                <a:gd name="T40" fmla="*/ 298 w 392"/>
                <a:gd name="T41" fmla="*/ 455 h 473"/>
                <a:gd name="T42" fmla="*/ 276 w 392"/>
                <a:gd name="T43" fmla="*/ 473 h 473"/>
                <a:gd name="T44" fmla="*/ 251 w 392"/>
                <a:gd name="T45" fmla="*/ 473 h 473"/>
                <a:gd name="T46" fmla="*/ 229 w 392"/>
                <a:gd name="T47" fmla="*/ 471 h 473"/>
                <a:gd name="T48" fmla="*/ 204 w 392"/>
                <a:gd name="T49" fmla="*/ 471 h 473"/>
                <a:gd name="T50" fmla="*/ 177 w 392"/>
                <a:gd name="T51" fmla="*/ 466 h 473"/>
                <a:gd name="T52" fmla="*/ 141 w 392"/>
                <a:gd name="T53" fmla="*/ 464 h 473"/>
                <a:gd name="T54" fmla="*/ 150 w 392"/>
                <a:gd name="T55" fmla="*/ 408 h 473"/>
                <a:gd name="T56" fmla="*/ 177 w 392"/>
                <a:gd name="T57" fmla="*/ 406 h 473"/>
                <a:gd name="T58" fmla="*/ 202 w 392"/>
                <a:gd name="T59" fmla="*/ 403 h 473"/>
                <a:gd name="T60" fmla="*/ 231 w 392"/>
                <a:gd name="T61" fmla="*/ 397 h 473"/>
                <a:gd name="T62" fmla="*/ 258 w 392"/>
                <a:gd name="T63" fmla="*/ 388 h 473"/>
                <a:gd name="T64" fmla="*/ 283 w 392"/>
                <a:gd name="T65" fmla="*/ 372 h 473"/>
                <a:gd name="T66" fmla="*/ 298 w 392"/>
                <a:gd name="T67" fmla="*/ 347 h 473"/>
                <a:gd name="T68" fmla="*/ 305 w 392"/>
                <a:gd name="T69" fmla="*/ 318 h 473"/>
                <a:gd name="T70" fmla="*/ 296 w 392"/>
                <a:gd name="T71" fmla="*/ 289 h 473"/>
                <a:gd name="T72" fmla="*/ 265 w 392"/>
                <a:gd name="T73" fmla="*/ 271 h 473"/>
                <a:gd name="T74" fmla="*/ 240 w 392"/>
                <a:gd name="T75" fmla="*/ 271 h 473"/>
                <a:gd name="T76" fmla="*/ 215 w 392"/>
                <a:gd name="T77" fmla="*/ 273 h 473"/>
                <a:gd name="T78" fmla="*/ 193 w 392"/>
                <a:gd name="T79" fmla="*/ 276 h 473"/>
                <a:gd name="T80" fmla="*/ 168 w 392"/>
                <a:gd name="T81" fmla="*/ 282 h 473"/>
                <a:gd name="T82" fmla="*/ 141 w 392"/>
                <a:gd name="T83" fmla="*/ 287 h 473"/>
                <a:gd name="T84" fmla="*/ 105 w 392"/>
                <a:gd name="T85" fmla="*/ 282 h 473"/>
                <a:gd name="T86" fmla="*/ 67 w 392"/>
                <a:gd name="T87" fmla="*/ 269 h 473"/>
                <a:gd name="T88" fmla="*/ 36 w 392"/>
                <a:gd name="T89" fmla="*/ 246 h 473"/>
                <a:gd name="T90" fmla="*/ 11 w 392"/>
                <a:gd name="T91" fmla="*/ 208 h 473"/>
                <a:gd name="T92" fmla="*/ 0 w 392"/>
                <a:gd name="T93" fmla="*/ 168 h 473"/>
                <a:gd name="T94" fmla="*/ 2 w 392"/>
                <a:gd name="T95" fmla="*/ 139 h 473"/>
                <a:gd name="T96" fmla="*/ 11 w 392"/>
                <a:gd name="T97" fmla="*/ 114 h 473"/>
                <a:gd name="T98" fmla="*/ 25 w 392"/>
                <a:gd name="T99" fmla="*/ 92 h 473"/>
                <a:gd name="T100" fmla="*/ 45 w 392"/>
                <a:gd name="T101" fmla="*/ 69 h 473"/>
                <a:gd name="T102" fmla="*/ 67 w 392"/>
                <a:gd name="T103" fmla="*/ 49 h 473"/>
                <a:gd name="T104" fmla="*/ 92 w 392"/>
                <a:gd name="T105" fmla="*/ 33 h 473"/>
                <a:gd name="T106" fmla="*/ 117 w 392"/>
                <a:gd name="T107" fmla="*/ 20 h 473"/>
                <a:gd name="T108" fmla="*/ 139 w 392"/>
                <a:gd name="T109" fmla="*/ 11 h 473"/>
                <a:gd name="T110" fmla="*/ 173 w 392"/>
                <a:gd name="T111" fmla="*/ 2 h 473"/>
                <a:gd name="T112" fmla="*/ 191 w 392"/>
                <a:gd name="T113" fmla="*/ 0 h 4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92"/>
                <a:gd name="T172" fmla="*/ 0 h 473"/>
                <a:gd name="T173" fmla="*/ 392 w 392"/>
                <a:gd name="T174" fmla="*/ 473 h 4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92" h="473">
                  <a:moveTo>
                    <a:pt x="193" y="0"/>
                  </a:moveTo>
                  <a:lnTo>
                    <a:pt x="197" y="76"/>
                  </a:lnTo>
                  <a:lnTo>
                    <a:pt x="195" y="74"/>
                  </a:lnTo>
                  <a:lnTo>
                    <a:pt x="193" y="74"/>
                  </a:lnTo>
                  <a:lnTo>
                    <a:pt x="188" y="74"/>
                  </a:lnTo>
                  <a:lnTo>
                    <a:pt x="184" y="76"/>
                  </a:lnTo>
                  <a:lnTo>
                    <a:pt x="175" y="76"/>
                  </a:lnTo>
                  <a:lnTo>
                    <a:pt x="168" y="76"/>
                  </a:lnTo>
                  <a:lnTo>
                    <a:pt x="159" y="76"/>
                  </a:lnTo>
                  <a:lnTo>
                    <a:pt x="152" y="80"/>
                  </a:lnTo>
                  <a:lnTo>
                    <a:pt x="143" y="83"/>
                  </a:lnTo>
                  <a:lnTo>
                    <a:pt x="135" y="87"/>
                  </a:lnTo>
                  <a:lnTo>
                    <a:pt x="126" y="92"/>
                  </a:lnTo>
                  <a:lnTo>
                    <a:pt x="119" y="98"/>
                  </a:lnTo>
                  <a:lnTo>
                    <a:pt x="110" y="103"/>
                  </a:lnTo>
                  <a:lnTo>
                    <a:pt x="105" y="114"/>
                  </a:lnTo>
                  <a:lnTo>
                    <a:pt x="101" y="119"/>
                  </a:lnTo>
                  <a:lnTo>
                    <a:pt x="99" y="123"/>
                  </a:lnTo>
                  <a:lnTo>
                    <a:pt x="96" y="130"/>
                  </a:lnTo>
                  <a:lnTo>
                    <a:pt x="96" y="136"/>
                  </a:lnTo>
                  <a:lnTo>
                    <a:pt x="92" y="145"/>
                  </a:lnTo>
                  <a:lnTo>
                    <a:pt x="92" y="157"/>
                  </a:lnTo>
                  <a:lnTo>
                    <a:pt x="94" y="163"/>
                  </a:lnTo>
                  <a:lnTo>
                    <a:pt x="101" y="172"/>
                  </a:lnTo>
                  <a:lnTo>
                    <a:pt x="105" y="177"/>
                  </a:lnTo>
                  <a:lnTo>
                    <a:pt x="114" y="184"/>
                  </a:lnTo>
                  <a:lnTo>
                    <a:pt x="121" y="188"/>
                  </a:lnTo>
                  <a:lnTo>
                    <a:pt x="132" y="193"/>
                  </a:lnTo>
                  <a:lnTo>
                    <a:pt x="141" y="195"/>
                  </a:lnTo>
                  <a:lnTo>
                    <a:pt x="152" y="197"/>
                  </a:lnTo>
                  <a:lnTo>
                    <a:pt x="157" y="197"/>
                  </a:lnTo>
                  <a:lnTo>
                    <a:pt x="164" y="197"/>
                  </a:lnTo>
                  <a:lnTo>
                    <a:pt x="170" y="197"/>
                  </a:lnTo>
                  <a:lnTo>
                    <a:pt x="175" y="199"/>
                  </a:lnTo>
                  <a:lnTo>
                    <a:pt x="186" y="197"/>
                  </a:lnTo>
                  <a:lnTo>
                    <a:pt x="197" y="197"/>
                  </a:lnTo>
                  <a:lnTo>
                    <a:pt x="206" y="197"/>
                  </a:lnTo>
                  <a:lnTo>
                    <a:pt x="215" y="197"/>
                  </a:lnTo>
                  <a:lnTo>
                    <a:pt x="222" y="195"/>
                  </a:lnTo>
                  <a:lnTo>
                    <a:pt x="231" y="193"/>
                  </a:lnTo>
                  <a:lnTo>
                    <a:pt x="238" y="190"/>
                  </a:lnTo>
                  <a:lnTo>
                    <a:pt x="247" y="188"/>
                  </a:lnTo>
                  <a:lnTo>
                    <a:pt x="253" y="184"/>
                  </a:lnTo>
                  <a:lnTo>
                    <a:pt x="262" y="184"/>
                  </a:lnTo>
                  <a:lnTo>
                    <a:pt x="271" y="181"/>
                  </a:lnTo>
                  <a:lnTo>
                    <a:pt x="278" y="184"/>
                  </a:lnTo>
                  <a:lnTo>
                    <a:pt x="287" y="184"/>
                  </a:lnTo>
                  <a:lnTo>
                    <a:pt x="294" y="184"/>
                  </a:lnTo>
                  <a:lnTo>
                    <a:pt x="303" y="188"/>
                  </a:lnTo>
                  <a:lnTo>
                    <a:pt x="312" y="193"/>
                  </a:lnTo>
                  <a:lnTo>
                    <a:pt x="321" y="199"/>
                  </a:lnTo>
                  <a:lnTo>
                    <a:pt x="330" y="208"/>
                  </a:lnTo>
                  <a:lnTo>
                    <a:pt x="334" y="213"/>
                  </a:lnTo>
                  <a:lnTo>
                    <a:pt x="341" y="222"/>
                  </a:lnTo>
                  <a:lnTo>
                    <a:pt x="343" y="226"/>
                  </a:lnTo>
                  <a:lnTo>
                    <a:pt x="350" y="235"/>
                  </a:lnTo>
                  <a:lnTo>
                    <a:pt x="354" y="242"/>
                  </a:lnTo>
                  <a:lnTo>
                    <a:pt x="359" y="249"/>
                  </a:lnTo>
                  <a:lnTo>
                    <a:pt x="363" y="253"/>
                  </a:lnTo>
                  <a:lnTo>
                    <a:pt x="365" y="260"/>
                  </a:lnTo>
                  <a:lnTo>
                    <a:pt x="372" y="271"/>
                  </a:lnTo>
                  <a:lnTo>
                    <a:pt x="379" y="280"/>
                  </a:lnTo>
                  <a:lnTo>
                    <a:pt x="383" y="289"/>
                  </a:lnTo>
                  <a:lnTo>
                    <a:pt x="388" y="298"/>
                  </a:lnTo>
                  <a:lnTo>
                    <a:pt x="390" y="305"/>
                  </a:lnTo>
                  <a:lnTo>
                    <a:pt x="392" y="311"/>
                  </a:lnTo>
                  <a:lnTo>
                    <a:pt x="392" y="318"/>
                  </a:lnTo>
                  <a:lnTo>
                    <a:pt x="392" y="325"/>
                  </a:lnTo>
                  <a:lnTo>
                    <a:pt x="390" y="332"/>
                  </a:lnTo>
                  <a:lnTo>
                    <a:pt x="390" y="338"/>
                  </a:lnTo>
                  <a:lnTo>
                    <a:pt x="386" y="345"/>
                  </a:lnTo>
                  <a:lnTo>
                    <a:pt x="381" y="354"/>
                  </a:lnTo>
                  <a:lnTo>
                    <a:pt x="377" y="363"/>
                  </a:lnTo>
                  <a:lnTo>
                    <a:pt x="372" y="374"/>
                  </a:lnTo>
                  <a:lnTo>
                    <a:pt x="365" y="383"/>
                  </a:lnTo>
                  <a:lnTo>
                    <a:pt x="356" y="394"/>
                  </a:lnTo>
                  <a:lnTo>
                    <a:pt x="350" y="403"/>
                  </a:lnTo>
                  <a:lnTo>
                    <a:pt x="343" y="412"/>
                  </a:lnTo>
                  <a:lnTo>
                    <a:pt x="334" y="419"/>
                  </a:lnTo>
                  <a:lnTo>
                    <a:pt x="327" y="428"/>
                  </a:lnTo>
                  <a:lnTo>
                    <a:pt x="318" y="435"/>
                  </a:lnTo>
                  <a:lnTo>
                    <a:pt x="314" y="444"/>
                  </a:lnTo>
                  <a:lnTo>
                    <a:pt x="305" y="448"/>
                  </a:lnTo>
                  <a:lnTo>
                    <a:pt x="298" y="455"/>
                  </a:lnTo>
                  <a:lnTo>
                    <a:pt x="291" y="459"/>
                  </a:lnTo>
                  <a:lnTo>
                    <a:pt x="287" y="464"/>
                  </a:lnTo>
                  <a:lnTo>
                    <a:pt x="278" y="471"/>
                  </a:lnTo>
                  <a:lnTo>
                    <a:pt x="276" y="473"/>
                  </a:lnTo>
                  <a:lnTo>
                    <a:pt x="274" y="473"/>
                  </a:lnTo>
                  <a:lnTo>
                    <a:pt x="267" y="473"/>
                  </a:lnTo>
                  <a:lnTo>
                    <a:pt x="260" y="473"/>
                  </a:lnTo>
                  <a:lnTo>
                    <a:pt x="251" y="473"/>
                  </a:lnTo>
                  <a:lnTo>
                    <a:pt x="244" y="471"/>
                  </a:lnTo>
                  <a:lnTo>
                    <a:pt x="240" y="471"/>
                  </a:lnTo>
                  <a:lnTo>
                    <a:pt x="233" y="471"/>
                  </a:lnTo>
                  <a:lnTo>
                    <a:pt x="229" y="471"/>
                  </a:lnTo>
                  <a:lnTo>
                    <a:pt x="222" y="471"/>
                  </a:lnTo>
                  <a:lnTo>
                    <a:pt x="215" y="471"/>
                  </a:lnTo>
                  <a:lnTo>
                    <a:pt x="211" y="471"/>
                  </a:lnTo>
                  <a:lnTo>
                    <a:pt x="204" y="471"/>
                  </a:lnTo>
                  <a:lnTo>
                    <a:pt x="197" y="468"/>
                  </a:lnTo>
                  <a:lnTo>
                    <a:pt x="191" y="468"/>
                  </a:lnTo>
                  <a:lnTo>
                    <a:pt x="184" y="466"/>
                  </a:lnTo>
                  <a:lnTo>
                    <a:pt x="177" y="466"/>
                  </a:lnTo>
                  <a:lnTo>
                    <a:pt x="166" y="466"/>
                  </a:lnTo>
                  <a:lnTo>
                    <a:pt x="157" y="464"/>
                  </a:lnTo>
                  <a:lnTo>
                    <a:pt x="148" y="464"/>
                  </a:lnTo>
                  <a:lnTo>
                    <a:pt x="141" y="464"/>
                  </a:lnTo>
                  <a:lnTo>
                    <a:pt x="137" y="464"/>
                  </a:lnTo>
                  <a:lnTo>
                    <a:pt x="150" y="408"/>
                  </a:lnTo>
                  <a:lnTo>
                    <a:pt x="157" y="408"/>
                  </a:lnTo>
                  <a:lnTo>
                    <a:pt x="161" y="408"/>
                  </a:lnTo>
                  <a:lnTo>
                    <a:pt x="173" y="408"/>
                  </a:lnTo>
                  <a:lnTo>
                    <a:pt x="177" y="406"/>
                  </a:lnTo>
                  <a:lnTo>
                    <a:pt x="184" y="406"/>
                  </a:lnTo>
                  <a:lnTo>
                    <a:pt x="191" y="406"/>
                  </a:lnTo>
                  <a:lnTo>
                    <a:pt x="197" y="406"/>
                  </a:lnTo>
                  <a:lnTo>
                    <a:pt x="202" y="403"/>
                  </a:lnTo>
                  <a:lnTo>
                    <a:pt x="211" y="403"/>
                  </a:lnTo>
                  <a:lnTo>
                    <a:pt x="217" y="401"/>
                  </a:lnTo>
                  <a:lnTo>
                    <a:pt x="224" y="401"/>
                  </a:lnTo>
                  <a:lnTo>
                    <a:pt x="231" y="397"/>
                  </a:lnTo>
                  <a:lnTo>
                    <a:pt x="238" y="394"/>
                  </a:lnTo>
                  <a:lnTo>
                    <a:pt x="244" y="392"/>
                  </a:lnTo>
                  <a:lnTo>
                    <a:pt x="251" y="390"/>
                  </a:lnTo>
                  <a:lnTo>
                    <a:pt x="258" y="388"/>
                  </a:lnTo>
                  <a:lnTo>
                    <a:pt x="265" y="383"/>
                  </a:lnTo>
                  <a:lnTo>
                    <a:pt x="271" y="381"/>
                  </a:lnTo>
                  <a:lnTo>
                    <a:pt x="276" y="376"/>
                  </a:lnTo>
                  <a:lnTo>
                    <a:pt x="283" y="372"/>
                  </a:lnTo>
                  <a:lnTo>
                    <a:pt x="287" y="365"/>
                  </a:lnTo>
                  <a:lnTo>
                    <a:pt x="291" y="361"/>
                  </a:lnTo>
                  <a:lnTo>
                    <a:pt x="296" y="354"/>
                  </a:lnTo>
                  <a:lnTo>
                    <a:pt x="298" y="347"/>
                  </a:lnTo>
                  <a:lnTo>
                    <a:pt x="300" y="341"/>
                  </a:lnTo>
                  <a:lnTo>
                    <a:pt x="303" y="334"/>
                  </a:lnTo>
                  <a:lnTo>
                    <a:pt x="305" y="329"/>
                  </a:lnTo>
                  <a:lnTo>
                    <a:pt x="305" y="318"/>
                  </a:lnTo>
                  <a:lnTo>
                    <a:pt x="305" y="314"/>
                  </a:lnTo>
                  <a:lnTo>
                    <a:pt x="303" y="305"/>
                  </a:lnTo>
                  <a:lnTo>
                    <a:pt x="300" y="300"/>
                  </a:lnTo>
                  <a:lnTo>
                    <a:pt x="296" y="289"/>
                  </a:lnTo>
                  <a:lnTo>
                    <a:pt x="289" y="284"/>
                  </a:lnTo>
                  <a:lnTo>
                    <a:pt x="280" y="276"/>
                  </a:lnTo>
                  <a:lnTo>
                    <a:pt x="271" y="273"/>
                  </a:lnTo>
                  <a:lnTo>
                    <a:pt x="265" y="271"/>
                  </a:lnTo>
                  <a:lnTo>
                    <a:pt x="260" y="271"/>
                  </a:lnTo>
                  <a:lnTo>
                    <a:pt x="253" y="271"/>
                  </a:lnTo>
                  <a:lnTo>
                    <a:pt x="249" y="271"/>
                  </a:lnTo>
                  <a:lnTo>
                    <a:pt x="240" y="271"/>
                  </a:lnTo>
                  <a:lnTo>
                    <a:pt x="235" y="271"/>
                  </a:lnTo>
                  <a:lnTo>
                    <a:pt x="229" y="271"/>
                  </a:lnTo>
                  <a:lnTo>
                    <a:pt x="222" y="273"/>
                  </a:lnTo>
                  <a:lnTo>
                    <a:pt x="215" y="273"/>
                  </a:lnTo>
                  <a:lnTo>
                    <a:pt x="211" y="273"/>
                  </a:lnTo>
                  <a:lnTo>
                    <a:pt x="204" y="273"/>
                  </a:lnTo>
                  <a:lnTo>
                    <a:pt x="200" y="276"/>
                  </a:lnTo>
                  <a:lnTo>
                    <a:pt x="193" y="276"/>
                  </a:lnTo>
                  <a:lnTo>
                    <a:pt x="186" y="278"/>
                  </a:lnTo>
                  <a:lnTo>
                    <a:pt x="182" y="278"/>
                  </a:lnTo>
                  <a:lnTo>
                    <a:pt x="177" y="280"/>
                  </a:lnTo>
                  <a:lnTo>
                    <a:pt x="168" y="282"/>
                  </a:lnTo>
                  <a:lnTo>
                    <a:pt x="164" y="284"/>
                  </a:lnTo>
                  <a:lnTo>
                    <a:pt x="157" y="284"/>
                  </a:lnTo>
                  <a:lnTo>
                    <a:pt x="148" y="287"/>
                  </a:lnTo>
                  <a:lnTo>
                    <a:pt x="141" y="287"/>
                  </a:lnTo>
                  <a:lnTo>
                    <a:pt x="132" y="287"/>
                  </a:lnTo>
                  <a:lnTo>
                    <a:pt x="123" y="284"/>
                  </a:lnTo>
                  <a:lnTo>
                    <a:pt x="114" y="284"/>
                  </a:lnTo>
                  <a:lnTo>
                    <a:pt x="105" y="282"/>
                  </a:lnTo>
                  <a:lnTo>
                    <a:pt x="96" y="280"/>
                  </a:lnTo>
                  <a:lnTo>
                    <a:pt x="87" y="276"/>
                  </a:lnTo>
                  <a:lnTo>
                    <a:pt x="78" y="273"/>
                  </a:lnTo>
                  <a:lnTo>
                    <a:pt x="67" y="269"/>
                  </a:lnTo>
                  <a:lnTo>
                    <a:pt x="61" y="264"/>
                  </a:lnTo>
                  <a:lnTo>
                    <a:pt x="52" y="258"/>
                  </a:lnTo>
                  <a:lnTo>
                    <a:pt x="43" y="253"/>
                  </a:lnTo>
                  <a:lnTo>
                    <a:pt x="36" y="246"/>
                  </a:lnTo>
                  <a:lnTo>
                    <a:pt x="29" y="237"/>
                  </a:lnTo>
                  <a:lnTo>
                    <a:pt x="22" y="228"/>
                  </a:lnTo>
                  <a:lnTo>
                    <a:pt x="16" y="219"/>
                  </a:lnTo>
                  <a:lnTo>
                    <a:pt x="11" y="208"/>
                  </a:lnTo>
                  <a:lnTo>
                    <a:pt x="7" y="199"/>
                  </a:lnTo>
                  <a:lnTo>
                    <a:pt x="2" y="188"/>
                  </a:lnTo>
                  <a:lnTo>
                    <a:pt x="2" y="179"/>
                  </a:lnTo>
                  <a:lnTo>
                    <a:pt x="0" y="168"/>
                  </a:lnTo>
                  <a:lnTo>
                    <a:pt x="2" y="157"/>
                  </a:lnTo>
                  <a:lnTo>
                    <a:pt x="2" y="150"/>
                  </a:lnTo>
                  <a:lnTo>
                    <a:pt x="2" y="143"/>
                  </a:lnTo>
                  <a:lnTo>
                    <a:pt x="2" y="139"/>
                  </a:lnTo>
                  <a:lnTo>
                    <a:pt x="4" y="132"/>
                  </a:lnTo>
                  <a:lnTo>
                    <a:pt x="4" y="127"/>
                  </a:lnTo>
                  <a:lnTo>
                    <a:pt x="7" y="121"/>
                  </a:lnTo>
                  <a:lnTo>
                    <a:pt x="11" y="114"/>
                  </a:lnTo>
                  <a:lnTo>
                    <a:pt x="13" y="110"/>
                  </a:lnTo>
                  <a:lnTo>
                    <a:pt x="16" y="103"/>
                  </a:lnTo>
                  <a:lnTo>
                    <a:pt x="20" y="96"/>
                  </a:lnTo>
                  <a:lnTo>
                    <a:pt x="25" y="92"/>
                  </a:lnTo>
                  <a:lnTo>
                    <a:pt x="29" y="87"/>
                  </a:lnTo>
                  <a:lnTo>
                    <a:pt x="34" y="80"/>
                  </a:lnTo>
                  <a:lnTo>
                    <a:pt x="38" y="76"/>
                  </a:lnTo>
                  <a:lnTo>
                    <a:pt x="45" y="69"/>
                  </a:lnTo>
                  <a:lnTo>
                    <a:pt x="52" y="65"/>
                  </a:lnTo>
                  <a:lnTo>
                    <a:pt x="56" y="58"/>
                  </a:lnTo>
                  <a:lnTo>
                    <a:pt x="63" y="53"/>
                  </a:lnTo>
                  <a:lnTo>
                    <a:pt x="67" y="49"/>
                  </a:lnTo>
                  <a:lnTo>
                    <a:pt x="74" y="45"/>
                  </a:lnTo>
                  <a:lnTo>
                    <a:pt x="81" y="40"/>
                  </a:lnTo>
                  <a:lnTo>
                    <a:pt x="87" y="36"/>
                  </a:lnTo>
                  <a:lnTo>
                    <a:pt x="92" y="33"/>
                  </a:lnTo>
                  <a:lnTo>
                    <a:pt x="99" y="29"/>
                  </a:lnTo>
                  <a:lnTo>
                    <a:pt x="105" y="24"/>
                  </a:lnTo>
                  <a:lnTo>
                    <a:pt x="110" y="22"/>
                  </a:lnTo>
                  <a:lnTo>
                    <a:pt x="117" y="20"/>
                  </a:lnTo>
                  <a:lnTo>
                    <a:pt x="123" y="18"/>
                  </a:lnTo>
                  <a:lnTo>
                    <a:pt x="128" y="13"/>
                  </a:lnTo>
                  <a:lnTo>
                    <a:pt x="135" y="13"/>
                  </a:lnTo>
                  <a:lnTo>
                    <a:pt x="139" y="11"/>
                  </a:lnTo>
                  <a:lnTo>
                    <a:pt x="146" y="11"/>
                  </a:lnTo>
                  <a:lnTo>
                    <a:pt x="155" y="6"/>
                  </a:lnTo>
                  <a:lnTo>
                    <a:pt x="164" y="4"/>
                  </a:lnTo>
                  <a:lnTo>
                    <a:pt x="173" y="2"/>
                  </a:lnTo>
                  <a:lnTo>
                    <a:pt x="179" y="2"/>
                  </a:lnTo>
                  <a:lnTo>
                    <a:pt x="184" y="0"/>
                  </a:lnTo>
                  <a:lnTo>
                    <a:pt x="188" y="0"/>
                  </a:lnTo>
                  <a:lnTo>
                    <a:pt x="191" y="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Freeform 83"/>
            <p:cNvSpPr>
              <a:spLocks/>
            </p:cNvSpPr>
            <p:nvPr/>
          </p:nvSpPr>
          <p:spPr bwMode="auto">
            <a:xfrm>
              <a:off x="2830" y="1899"/>
              <a:ext cx="406" cy="581"/>
            </a:xfrm>
            <a:custGeom>
              <a:avLst/>
              <a:gdLst>
                <a:gd name="T0" fmla="*/ 159 w 406"/>
                <a:gd name="T1" fmla="*/ 59 h 581"/>
                <a:gd name="T2" fmla="*/ 101 w 406"/>
                <a:gd name="T3" fmla="*/ 83 h 581"/>
                <a:gd name="T4" fmla="*/ 47 w 406"/>
                <a:gd name="T5" fmla="*/ 140 h 581"/>
                <a:gd name="T6" fmla="*/ 29 w 406"/>
                <a:gd name="T7" fmla="*/ 205 h 581"/>
                <a:gd name="T8" fmla="*/ 74 w 406"/>
                <a:gd name="T9" fmla="*/ 276 h 581"/>
                <a:gd name="T10" fmla="*/ 135 w 406"/>
                <a:gd name="T11" fmla="*/ 297 h 581"/>
                <a:gd name="T12" fmla="*/ 197 w 406"/>
                <a:gd name="T13" fmla="*/ 290 h 581"/>
                <a:gd name="T14" fmla="*/ 251 w 406"/>
                <a:gd name="T15" fmla="*/ 283 h 581"/>
                <a:gd name="T16" fmla="*/ 303 w 406"/>
                <a:gd name="T17" fmla="*/ 310 h 581"/>
                <a:gd name="T18" fmla="*/ 332 w 406"/>
                <a:gd name="T19" fmla="*/ 366 h 581"/>
                <a:gd name="T20" fmla="*/ 301 w 406"/>
                <a:gd name="T21" fmla="*/ 433 h 581"/>
                <a:gd name="T22" fmla="*/ 236 w 406"/>
                <a:gd name="T23" fmla="*/ 458 h 581"/>
                <a:gd name="T24" fmla="*/ 166 w 406"/>
                <a:gd name="T25" fmla="*/ 465 h 581"/>
                <a:gd name="T26" fmla="*/ 211 w 406"/>
                <a:gd name="T27" fmla="*/ 492 h 581"/>
                <a:gd name="T28" fmla="*/ 276 w 406"/>
                <a:gd name="T29" fmla="*/ 483 h 581"/>
                <a:gd name="T30" fmla="*/ 312 w 406"/>
                <a:gd name="T31" fmla="*/ 460 h 581"/>
                <a:gd name="T32" fmla="*/ 368 w 406"/>
                <a:gd name="T33" fmla="*/ 402 h 581"/>
                <a:gd name="T34" fmla="*/ 372 w 406"/>
                <a:gd name="T35" fmla="*/ 335 h 581"/>
                <a:gd name="T36" fmla="*/ 399 w 406"/>
                <a:gd name="T37" fmla="*/ 305 h 581"/>
                <a:gd name="T38" fmla="*/ 406 w 406"/>
                <a:gd name="T39" fmla="*/ 355 h 581"/>
                <a:gd name="T40" fmla="*/ 397 w 406"/>
                <a:gd name="T41" fmla="*/ 404 h 581"/>
                <a:gd name="T42" fmla="*/ 368 w 406"/>
                <a:gd name="T43" fmla="*/ 456 h 581"/>
                <a:gd name="T44" fmla="*/ 357 w 406"/>
                <a:gd name="T45" fmla="*/ 563 h 581"/>
                <a:gd name="T46" fmla="*/ 224 w 406"/>
                <a:gd name="T47" fmla="*/ 530 h 581"/>
                <a:gd name="T48" fmla="*/ 159 w 406"/>
                <a:gd name="T49" fmla="*/ 530 h 581"/>
                <a:gd name="T50" fmla="*/ 114 w 406"/>
                <a:gd name="T51" fmla="*/ 519 h 581"/>
                <a:gd name="T52" fmla="*/ 188 w 406"/>
                <a:gd name="T53" fmla="*/ 424 h 581"/>
                <a:gd name="T54" fmla="*/ 242 w 406"/>
                <a:gd name="T55" fmla="*/ 420 h 581"/>
                <a:gd name="T56" fmla="*/ 283 w 406"/>
                <a:gd name="T57" fmla="*/ 391 h 581"/>
                <a:gd name="T58" fmla="*/ 274 w 406"/>
                <a:gd name="T59" fmla="*/ 326 h 581"/>
                <a:gd name="T60" fmla="*/ 227 w 406"/>
                <a:gd name="T61" fmla="*/ 317 h 581"/>
                <a:gd name="T62" fmla="*/ 166 w 406"/>
                <a:gd name="T63" fmla="*/ 326 h 581"/>
                <a:gd name="T64" fmla="*/ 108 w 406"/>
                <a:gd name="T65" fmla="*/ 328 h 581"/>
                <a:gd name="T66" fmla="*/ 36 w 406"/>
                <a:gd name="T67" fmla="*/ 290 h 581"/>
                <a:gd name="T68" fmla="*/ 9 w 406"/>
                <a:gd name="T69" fmla="*/ 236 h 581"/>
                <a:gd name="T70" fmla="*/ 2 w 406"/>
                <a:gd name="T71" fmla="*/ 182 h 581"/>
                <a:gd name="T72" fmla="*/ 18 w 406"/>
                <a:gd name="T73" fmla="*/ 128 h 581"/>
                <a:gd name="T74" fmla="*/ 56 w 406"/>
                <a:gd name="T75" fmla="*/ 81 h 581"/>
                <a:gd name="T76" fmla="*/ 130 w 406"/>
                <a:gd name="T77" fmla="*/ 39 h 581"/>
                <a:gd name="T78" fmla="*/ 184 w 406"/>
                <a:gd name="T79" fmla="*/ 27 h 581"/>
                <a:gd name="T80" fmla="*/ 244 w 406"/>
                <a:gd name="T81" fmla="*/ 30 h 581"/>
                <a:gd name="T82" fmla="*/ 202 w 406"/>
                <a:gd name="T83" fmla="*/ 124 h 581"/>
                <a:gd name="T84" fmla="*/ 141 w 406"/>
                <a:gd name="T85" fmla="*/ 137 h 581"/>
                <a:gd name="T86" fmla="*/ 123 w 406"/>
                <a:gd name="T87" fmla="*/ 200 h 581"/>
                <a:gd name="T88" fmla="*/ 182 w 406"/>
                <a:gd name="T89" fmla="*/ 214 h 581"/>
                <a:gd name="T90" fmla="*/ 247 w 406"/>
                <a:gd name="T91" fmla="*/ 202 h 581"/>
                <a:gd name="T92" fmla="*/ 305 w 406"/>
                <a:gd name="T93" fmla="*/ 205 h 581"/>
                <a:gd name="T94" fmla="*/ 368 w 406"/>
                <a:gd name="T95" fmla="*/ 245 h 581"/>
                <a:gd name="T96" fmla="*/ 383 w 406"/>
                <a:gd name="T97" fmla="*/ 288 h 581"/>
                <a:gd name="T98" fmla="*/ 332 w 406"/>
                <a:gd name="T99" fmla="*/ 263 h 581"/>
                <a:gd name="T100" fmla="*/ 278 w 406"/>
                <a:gd name="T101" fmla="*/ 238 h 581"/>
                <a:gd name="T102" fmla="*/ 209 w 406"/>
                <a:gd name="T103" fmla="*/ 243 h 581"/>
                <a:gd name="T104" fmla="*/ 155 w 406"/>
                <a:gd name="T105" fmla="*/ 243 h 581"/>
                <a:gd name="T106" fmla="*/ 101 w 406"/>
                <a:gd name="T107" fmla="*/ 220 h 581"/>
                <a:gd name="T108" fmla="*/ 83 w 406"/>
                <a:gd name="T109" fmla="*/ 164 h 581"/>
                <a:gd name="T110" fmla="*/ 121 w 406"/>
                <a:gd name="T111" fmla="*/ 113 h 581"/>
                <a:gd name="T112" fmla="*/ 197 w 406"/>
                <a:gd name="T113" fmla="*/ 86 h 5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6"/>
                <a:gd name="T172" fmla="*/ 0 h 581"/>
                <a:gd name="T173" fmla="*/ 406 w 406"/>
                <a:gd name="T174" fmla="*/ 581 h 5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6" h="581">
                  <a:moveTo>
                    <a:pt x="197" y="61"/>
                  </a:moveTo>
                  <a:lnTo>
                    <a:pt x="195" y="59"/>
                  </a:lnTo>
                  <a:lnTo>
                    <a:pt x="193" y="57"/>
                  </a:lnTo>
                  <a:lnTo>
                    <a:pt x="191" y="57"/>
                  </a:lnTo>
                  <a:lnTo>
                    <a:pt x="184" y="57"/>
                  </a:lnTo>
                  <a:lnTo>
                    <a:pt x="177" y="57"/>
                  </a:lnTo>
                  <a:lnTo>
                    <a:pt x="168" y="57"/>
                  </a:lnTo>
                  <a:lnTo>
                    <a:pt x="159" y="59"/>
                  </a:lnTo>
                  <a:lnTo>
                    <a:pt x="146" y="61"/>
                  </a:lnTo>
                  <a:lnTo>
                    <a:pt x="137" y="66"/>
                  </a:lnTo>
                  <a:lnTo>
                    <a:pt x="130" y="66"/>
                  </a:lnTo>
                  <a:lnTo>
                    <a:pt x="123" y="68"/>
                  </a:lnTo>
                  <a:lnTo>
                    <a:pt x="119" y="72"/>
                  </a:lnTo>
                  <a:lnTo>
                    <a:pt x="112" y="74"/>
                  </a:lnTo>
                  <a:lnTo>
                    <a:pt x="108" y="79"/>
                  </a:lnTo>
                  <a:lnTo>
                    <a:pt x="101" y="83"/>
                  </a:lnTo>
                  <a:lnTo>
                    <a:pt x="94" y="86"/>
                  </a:lnTo>
                  <a:lnTo>
                    <a:pt x="92" y="92"/>
                  </a:lnTo>
                  <a:lnTo>
                    <a:pt x="81" y="101"/>
                  </a:lnTo>
                  <a:lnTo>
                    <a:pt x="70" y="110"/>
                  </a:lnTo>
                  <a:lnTo>
                    <a:pt x="61" y="119"/>
                  </a:lnTo>
                  <a:lnTo>
                    <a:pt x="54" y="131"/>
                  </a:lnTo>
                  <a:lnTo>
                    <a:pt x="49" y="133"/>
                  </a:lnTo>
                  <a:lnTo>
                    <a:pt x="47" y="140"/>
                  </a:lnTo>
                  <a:lnTo>
                    <a:pt x="43" y="144"/>
                  </a:lnTo>
                  <a:lnTo>
                    <a:pt x="38" y="153"/>
                  </a:lnTo>
                  <a:lnTo>
                    <a:pt x="36" y="160"/>
                  </a:lnTo>
                  <a:lnTo>
                    <a:pt x="31" y="169"/>
                  </a:lnTo>
                  <a:lnTo>
                    <a:pt x="29" y="178"/>
                  </a:lnTo>
                  <a:lnTo>
                    <a:pt x="29" y="187"/>
                  </a:lnTo>
                  <a:lnTo>
                    <a:pt x="27" y="196"/>
                  </a:lnTo>
                  <a:lnTo>
                    <a:pt x="29" y="205"/>
                  </a:lnTo>
                  <a:lnTo>
                    <a:pt x="29" y="216"/>
                  </a:lnTo>
                  <a:lnTo>
                    <a:pt x="31" y="225"/>
                  </a:lnTo>
                  <a:lnTo>
                    <a:pt x="36" y="234"/>
                  </a:lnTo>
                  <a:lnTo>
                    <a:pt x="43" y="245"/>
                  </a:lnTo>
                  <a:lnTo>
                    <a:pt x="47" y="254"/>
                  </a:lnTo>
                  <a:lnTo>
                    <a:pt x="58" y="263"/>
                  </a:lnTo>
                  <a:lnTo>
                    <a:pt x="67" y="270"/>
                  </a:lnTo>
                  <a:lnTo>
                    <a:pt x="74" y="276"/>
                  </a:lnTo>
                  <a:lnTo>
                    <a:pt x="83" y="283"/>
                  </a:lnTo>
                  <a:lnTo>
                    <a:pt x="92" y="288"/>
                  </a:lnTo>
                  <a:lnTo>
                    <a:pt x="97" y="292"/>
                  </a:lnTo>
                  <a:lnTo>
                    <a:pt x="105" y="294"/>
                  </a:lnTo>
                  <a:lnTo>
                    <a:pt x="112" y="294"/>
                  </a:lnTo>
                  <a:lnTo>
                    <a:pt x="119" y="297"/>
                  </a:lnTo>
                  <a:lnTo>
                    <a:pt x="126" y="297"/>
                  </a:lnTo>
                  <a:lnTo>
                    <a:pt x="135" y="297"/>
                  </a:lnTo>
                  <a:lnTo>
                    <a:pt x="144" y="297"/>
                  </a:lnTo>
                  <a:lnTo>
                    <a:pt x="153" y="297"/>
                  </a:lnTo>
                  <a:lnTo>
                    <a:pt x="162" y="294"/>
                  </a:lnTo>
                  <a:lnTo>
                    <a:pt x="173" y="294"/>
                  </a:lnTo>
                  <a:lnTo>
                    <a:pt x="177" y="292"/>
                  </a:lnTo>
                  <a:lnTo>
                    <a:pt x="184" y="292"/>
                  </a:lnTo>
                  <a:lnTo>
                    <a:pt x="191" y="290"/>
                  </a:lnTo>
                  <a:lnTo>
                    <a:pt x="197" y="290"/>
                  </a:lnTo>
                  <a:lnTo>
                    <a:pt x="202" y="288"/>
                  </a:lnTo>
                  <a:lnTo>
                    <a:pt x="209" y="288"/>
                  </a:lnTo>
                  <a:lnTo>
                    <a:pt x="213" y="285"/>
                  </a:lnTo>
                  <a:lnTo>
                    <a:pt x="220" y="285"/>
                  </a:lnTo>
                  <a:lnTo>
                    <a:pt x="229" y="285"/>
                  </a:lnTo>
                  <a:lnTo>
                    <a:pt x="238" y="285"/>
                  </a:lnTo>
                  <a:lnTo>
                    <a:pt x="244" y="283"/>
                  </a:lnTo>
                  <a:lnTo>
                    <a:pt x="251" y="283"/>
                  </a:lnTo>
                  <a:lnTo>
                    <a:pt x="256" y="285"/>
                  </a:lnTo>
                  <a:lnTo>
                    <a:pt x="262" y="288"/>
                  </a:lnTo>
                  <a:lnTo>
                    <a:pt x="271" y="290"/>
                  </a:lnTo>
                  <a:lnTo>
                    <a:pt x="280" y="294"/>
                  </a:lnTo>
                  <a:lnTo>
                    <a:pt x="285" y="297"/>
                  </a:lnTo>
                  <a:lnTo>
                    <a:pt x="289" y="301"/>
                  </a:lnTo>
                  <a:lnTo>
                    <a:pt x="296" y="305"/>
                  </a:lnTo>
                  <a:lnTo>
                    <a:pt x="303" y="310"/>
                  </a:lnTo>
                  <a:lnTo>
                    <a:pt x="307" y="312"/>
                  </a:lnTo>
                  <a:lnTo>
                    <a:pt x="314" y="319"/>
                  </a:lnTo>
                  <a:lnTo>
                    <a:pt x="316" y="323"/>
                  </a:lnTo>
                  <a:lnTo>
                    <a:pt x="323" y="332"/>
                  </a:lnTo>
                  <a:lnTo>
                    <a:pt x="325" y="339"/>
                  </a:lnTo>
                  <a:lnTo>
                    <a:pt x="327" y="348"/>
                  </a:lnTo>
                  <a:lnTo>
                    <a:pt x="330" y="357"/>
                  </a:lnTo>
                  <a:lnTo>
                    <a:pt x="332" y="366"/>
                  </a:lnTo>
                  <a:lnTo>
                    <a:pt x="330" y="375"/>
                  </a:lnTo>
                  <a:lnTo>
                    <a:pt x="330" y="384"/>
                  </a:lnTo>
                  <a:lnTo>
                    <a:pt x="327" y="393"/>
                  </a:lnTo>
                  <a:lnTo>
                    <a:pt x="325" y="402"/>
                  </a:lnTo>
                  <a:lnTo>
                    <a:pt x="321" y="411"/>
                  </a:lnTo>
                  <a:lnTo>
                    <a:pt x="314" y="418"/>
                  </a:lnTo>
                  <a:lnTo>
                    <a:pt x="307" y="427"/>
                  </a:lnTo>
                  <a:lnTo>
                    <a:pt x="301" y="433"/>
                  </a:lnTo>
                  <a:lnTo>
                    <a:pt x="289" y="438"/>
                  </a:lnTo>
                  <a:lnTo>
                    <a:pt x="280" y="442"/>
                  </a:lnTo>
                  <a:lnTo>
                    <a:pt x="269" y="447"/>
                  </a:lnTo>
                  <a:lnTo>
                    <a:pt x="260" y="451"/>
                  </a:lnTo>
                  <a:lnTo>
                    <a:pt x="253" y="454"/>
                  </a:lnTo>
                  <a:lnTo>
                    <a:pt x="247" y="454"/>
                  </a:lnTo>
                  <a:lnTo>
                    <a:pt x="240" y="456"/>
                  </a:lnTo>
                  <a:lnTo>
                    <a:pt x="236" y="458"/>
                  </a:lnTo>
                  <a:lnTo>
                    <a:pt x="224" y="460"/>
                  </a:lnTo>
                  <a:lnTo>
                    <a:pt x="215" y="462"/>
                  </a:lnTo>
                  <a:lnTo>
                    <a:pt x="204" y="462"/>
                  </a:lnTo>
                  <a:lnTo>
                    <a:pt x="195" y="465"/>
                  </a:lnTo>
                  <a:lnTo>
                    <a:pt x="184" y="465"/>
                  </a:lnTo>
                  <a:lnTo>
                    <a:pt x="177" y="465"/>
                  </a:lnTo>
                  <a:lnTo>
                    <a:pt x="170" y="465"/>
                  </a:lnTo>
                  <a:lnTo>
                    <a:pt x="166" y="465"/>
                  </a:lnTo>
                  <a:lnTo>
                    <a:pt x="164" y="465"/>
                  </a:lnTo>
                  <a:lnTo>
                    <a:pt x="164" y="467"/>
                  </a:lnTo>
                  <a:lnTo>
                    <a:pt x="162" y="487"/>
                  </a:lnTo>
                  <a:lnTo>
                    <a:pt x="170" y="489"/>
                  </a:lnTo>
                  <a:lnTo>
                    <a:pt x="182" y="492"/>
                  </a:lnTo>
                  <a:lnTo>
                    <a:pt x="191" y="492"/>
                  </a:lnTo>
                  <a:lnTo>
                    <a:pt x="202" y="492"/>
                  </a:lnTo>
                  <a:lnTo>
                    <a:pt x="211" y="492"/>
                  </a:lnTo>
                  <a:lnTo>
                    <a:pt x="222" y="492"/>
                  </a:lnTo>
                  <a:lnTo>
                    <a:pt x="231" y="492"/>
                  </a:lnTo>
                  <a:lnTo>
                    <a:pt x="240" y="492"/>
                  </a:lnTo>
                  <a:lnTo>
                    <a:pt x="249" y="489"/>
                  </a:lnTo>
                  <a:lnTo>
                    <a:pt x="256" y="487"/>
                  </a:lnTo>
                  <a:lnTo>
                    <a:pt x="262" y="485"/>
                  </a:lnTo>
                  <a:lnTo>
                    <a:pt x="271" y="485"/>
                  </a:lnTo>
                  <a:lnTo>
                    <a:pt x="276" y="483"/>
                  </a:lnTo>
                  <a:lnTo>
                    <a:pt x="283" y="480"/>
                  </a:lnTo>
                  <a:lnTo>
                    <a:pt x="285" y="480"/>
                  </a:lnTo>
                  <a:lnTo>
                    <a:pt x="289" y="480"/>
                  </a:lnTo>
                  <a:lnTo>
                    <a:pt x="292" y="476"/>
                  </a:lnTo>
                  <a:lnTo>
                    <a:pt x="294" y="474"/>
                  </a:lnTo>
                  <a:lnTo>
                    <a:pt x="301" y="469"/>
                  </a:lnTo>
                  <a:lnTo>
                    <a:pt x="305" y="467"/>
                  </a:lnTo>
                  <a:lnTo>
                    <a:pt x="312" y="460"/>
                  </a:lnTo>
                  <a:lnTo>
                    <a:pt x="318" y="456"/>
                  </a:lnTo>
                  <a:lnTo>
                    <a:pt x="327" y="449"/>
                  </a:lnTo>
                  <a:lnTo>
                    <a:pt x="334" y="442"/>
                  </a:lnTo>
                  <a:lnTo>
                    <a:pt x="341" y="436"/>
                  </a:lnTo>
                  <a:lnTo>
                    <a:pt x="348" y="427"/>
                  </a:lnTo>
                  <a:lnTo>
                    <a:pt x="354" y="420"/>
                  </a:lnTo>
                  <a:lnTo>
                    <a:pt x="361" y="411"/>
                  </a:lnTo>
                  <a:lnTo>
                    <a:pt x="368" y="402"/>
                  </a:lnTo>
                  <a:lnTo>
                    <a:pt x="370" y="393"/>
                  </a:lnTo>
                  <a:lnTo>
                    <a:pt x="375" y="384"/>
                  </a:lnTo>
                  <a:lnTo>
                    <a:pt x="377" y="375"/>
                  </a:lnTo>
                  <a:lnTo>
                    <a:pt x="377" y="366"/>
                  </a:lnTo>
                  <a:lnTo>
                    <a:pt x="377" y="359"/>
                  </a:lnTo>
                  <a:lnTo>
                    <a:pt x="377" y="350"/>
                  </a:lnTo>
                  <a:lnTo>
                    <a:pt x="375" y="344"/>
                  </a:lnTo>
                  <a:lnTo>
                    <a:pt x="372" y="335"/>
                  </a:lnTo>
                  <a:lnTo>
                    <a:pt x="372" y="328"/>
                  </a:lnTo>
                  <a:lnTo>
                    <a:pt x="370" y="319"/>
                  </a:lnTo>
                  <a:lnTo>
                    <a:pt x="368" y="312"/>
                  </a:lnTo>
                  <a:lnTo>
                    <a:pt x="372" y="310"/>
                  </a:lnTo>
                  <a:lnTo>
                    <a:pt x="381" y="308"/>
                  </a:lnTo>
                  <a:lnTo>
                    <a:pt x="388" y="303"/>
                  </a:lnTo>
                  <a:lnTo>
                    <a:pt x="397" y="299"/>
                  </a:lnTo>
                  <a:lnTo>
                    <a:pt x="399" y="305"/>
                  </a:lnTo>
                  <a:lnTo>
                    <a:pt x="399" y="312"/>
                  </a:lnTo>
                  <a:lnTo>
                    <a:pt x="401" y="319"/>
                  </a:lnTo>
                  <a:lnTo>
                    <a:pt x="404" y="323"/>
                  </a:lnTo>
                  <a:lnTo>
                    <a:pt x="404" y="330"/>
                  </a:lnTo>
                  <a:lnTo>
                    <a:pt x="406" y="337"/>
                  </a:lnTo>
                  <a:lnTo>
                    <a:pt x="406" y="344"/>
                  </a:lnTo>
                  <a:lnTo>
                    <a:pt x="406" y="350"/>
                  </a:lnTo>
                  <a:lnTo>
                    <a:pt x="406" y="355"/>
                  </a:lnTo>
                  <a:lnTo>
                    <a:pt x="406" y="362"/>
                  </a:lnTo>
                  <a:lnTo>
                    <a:pt x="404" y="368"/>
                  </a:lnTo>
                  <a:lnTo>
                    <a:pt x="404" y="375"/>
                  </a:lnTo>
                  <a:lnTo>
                    <a:pt x="404" y="379"/>
                  </a:lnTo>
                  <a:lnTo>
                    <a:pt x="401" y="386"/>
                  </a:lnTo>
                  <a:lnTo>
                    <a:pt x="401" y="393"/>
                  </a:lnTo>
                  <a:lnTo>
                    <a:pt x="399" y="400"/>
                  </a:lnTo>
                  <a:lnTo>
                    <a:pt x="397" y="404"/>
                  </a:lnTo>
                  <a:lnTo>
                    <a:pt x="392" y="413"/>
                  </a:lnTo>
                  <a:lnTo>
                    <a:pt x="390" y="418"/>
                  </a:lnTo>
                  <a:lnTo>
                    <a:pt x="388" y="427"/>
                  </a:lnTo>
                  <a:lnTo>
                    <a:pt x="383" y="431"/>
                  </a:lnTo>
                  <a:lnTo>
                    <a:pt x="379" y="438"/>
                  </a:lnTo>
                  <a:lnTo>
                    <a:pt x="377" y="445"/>
                  </a:lnTo>
                  <a:lnTo>
                    <a:pt x="372" y="451"/>
                  </a:lnTo>
                  <a:lnTo>
                    <a:pt x="368" y="456"/>
                  </a:lnTo>
                  <a:lnTo>
                    <a:pt x="361" y="460"/>
                  </a:lnTo>
                  <a:lnTo>
                    <a:pt x="354" y="467"/>
                  </a:lnTo>
                  <a:lnTo>
                    <a:pt x="350" y="471"/>
                  </a:lnTo>
                  <a:lnTo>
                    <a:pt x="343" y="476"/>
                  </a:lnTo>
                  <a:lnTo>
                    <a:pt x="336" y="480"/>
                  </a:lnTo>
                  <a:lnTo>
                    <a:pt x="330" y="485"/>
                  </a:lnTo>
                  <a:lnTo>
                    <a:pt x="323" y="492"/>
                  </a:lnTo>
                  <a:lnTo>
                    <a:pt x="357" y="563"/>
                  </a:lnTo>
                  <a:lnTo>
                    <a:pt x="318" y="581"/>
                  </a:lnTo>
                  <a:lnTo>
                    <a:pt x="287" y="512"/>
                  </a:lnTo>
                  <a:lnTo>
                    <a:pt x="276" y="514"/>
                  </a:lnTo>
                  <a:lnTo>
                    <a:pt x="265" y="519"/>
                  </a:lnTo>
                  <a:lnTo>
                    <a:pt x="253" y="521"/>
                  </a:lnTo>
                  <a:lnTo>
                    <a:pt x="244" y="525"/>
                  </a:lnTo>
                  <a:lnTo>
                    <a:pt x="233" y="528"/>
                  </a:lnTo>
                  <a:lnTo>
                    <a:pt x="224" y="530"/>
                  </a:lnTo>
                  <a:lnTo>
                    <a:pt x="213" y="530"/>
                  </a:lnTo>
                  <a:lnTo>
                    <a:pt x="204" y="532"/>
                  </a:lnTo>
                  <a:lnTo>
                    <a:pt x="197" y="532"/>
                  </a:lnTo>
                  <a:lnTo>
                    <a:pt x="193" y="532"/>
                  </a:lnTo>
                  <a:lnTo>
                    <a:pt x="186" y="532"/>
                  </a:lnTo>
                  <a:lnTo>
                    <a:pt x="182" y="532"/>
                  </a:lnTo>
                  <a:lnTo>
                    <a:pt x="170" y="530"/>
                  </a:lnTo>
                  <a:lnTo>
                    <a:pt x="159" y="530"/>
                  </a:lnTo>
                  <a:lnTo>
                    <a:pt x="153" y="528"/>
                  </a:lnTo>
                  <a:lnTo>
                    <a:pt x="148" y="525"/>
                  </a:lnTo>
                  <a:lnTo>
                    <a:pt x="141" y="525"/>
                  </a:lnTo>
                  <a:lnTo>
                    <a:pt x="137" y="523"/>
                  </a:lnTo>
                  <a:lnTo>
                    <a:pt x="130" y="521"/>
                  </a:lnTo>
                  <a:lnTo>
                    <a:pt x="126" y="521"/>
                  </a:lnTo>
                  <a:lnTo>
                    <a:pt x="119" y="519"/>
                  </a:lnTo>
                  <a:lnTo>
                    <a:pt x="114" y="519"/>
                  </a:lnTo>
                  <a:lnTo>
                    <a:pt x="126" y="406"/>
                  </a:lnTo>
                  <a:lnTo>
                    <a:pt x="135" y="411"/>
                  </a:lnTo>
                  <a:lnTo>
                    <a:pt x="144" y="413"/>
                  </a:lnTo>
                  <a:lnTo>
                    <a:pt x="153" y="415"/>
                  </a:lnTo>
                  <a:lnTo>
                    <a:pt x="164" y="420"/>
                  </a:lnTo>
                  <a:lnTo>
                    <a:pt x="173" y="420"/>
                  </a:lnTo>
                  <a:lnTo>
                    <a:pt x="182" y="422"/>
                  </a:lnTo>
                  <a:lnTo>
                    <a:pt x="188" y="424"/>
                  </a:lnTo>
                  <a:lnTo>
                    <a:pt x="197" y="427"/>
                  </a:lnTo>
                  <a:lnTo>
                    <a:pt x="204" y="424"/>
                  </a:lnTo>
                  <a:lnTo>
                    <a:pt x="211" y="424"/>
                  </a:lnTo>
                  <a:lnTo>
                    <a:pt x="215" y="424"/>
                  </a:lnTo>
                  <a:lnTo>
                    <a:pt x="224" y="424"/>
                  </a:lnTo>
                  <a:lnTo>
                    <a:pt x="229" y="422"/>
                  </a:lnTo>
                  <a:lnTo>
                    <a:pt x="236" y="422"/>
                  </a:lnTo>
                  <a:lnTo>
                    <a:pt x="242" y="420"/>
                  </a:lnTo>
                  <a:lnTo>
                    <a:pt x="249" y="418"/>
                  </a:lnTo>
                  <a:lnTo>
                    <a:pt x="253" y="415"/>
                  </a:lnTo>
                  <a:lnTo>
                    <a:pt x="260" y="413"/>
                  </a:lnTo>
                  <a:lnTo>
                    <a:pt x="265" y="409"/>
                  </a:lnTo>
                  <a:lnTo>
                    <a:pt x="271" y="404"/>
                  </a:lnTo>
                  <a:lnTo>
                    <a:pt x="276" y="400"/>
                  </a:lnTo>
                  <a:lnTo>
                    <a:pt x="280" y="395"/>
                  </a:lnTo>
                  <a:lnTo>
                    <a:pt x="283" y="391"/>
                  </a:lnTo>
                  <a:lnTo>
                    <a:pt x="287" y="386"/>
                  </a:lnTo>
                  <a:lnTo>
                    <a:pt x="289" y="375"/>
                  </a:lnTo>
                  <a:lnTo>
                    <a:pt x="289" y="366"/>
                  </a:lnTo>
                  <a:lnTo>
                    <a:pt x="289" y="355"/>
                  </a:lnTo>
                  <a:lnTo>
                    <a:pt x="287" y="346"/>
                  </a:lnTo>
                  <a:lnTo>
                    <a:pt x="283" y="337"/>
                  </a:lnTo>
                  <a:lnTo>
                    <a:pt x="278" y="332"/>
                  </a:lnTo>
                  <a:lnTo>
                    <a:pt x="274" y="326"/>
                  </a:lnTo>
                  <a:lnTo>
                    <a:pt x="269" y="323"/>
                  </a:lnTo>
                  <a:lnTo>
                    <a:pt x="262" y="321"/>
                  </a:lnTo>
                  <a:lnTo>
                    <a:pt x="258" y="319"/>
                  </a:lnTo>
                  <a:lnTo>
                    <a:pt x="251" y="317"/>
                  </a:lnTo>
                  <a:lnTo>
                    <a:pt x="247" y="317"/>
                  </a:lnTo>
                  <a:lnTo>
                    <a:pt x="238" y="317"/>
                  </a:lnTo>
                  <a:lnTo>
                    <a:pt x="233" y="317"/>
                  </a:lnTo>
                  <a:lnTo>
                    <a:pt x="227" y="317"/>
                  </a:lnTo>
                  <a:lnTo>
                    <a:pt x="220" y="317"/>
                  </a:lnTo>
                  <a:lnTo>
                    <a:pt x="213" y="317"/>
                  </a:lnTo>
                  <a:lnTo>
                    <a:pt x="206" y="319"/>
                  </a:lnTo>
                  <a:lnTo>
                    <a:pt x="200" y="321"/>
                  </a:lnTo>
                  <a:lnTo>
                    <a:pt x="193" y="321"/>
                  </a:lnTo>
                  <a:lnTo>
                    <a:pt x="184" y="323"/>
                  </a:lnTo>
                  <a:lnTo>
                    <a:pt x="175" y="323"/>
                  </a:lnTo>
                  <a:lnTo>
                    <a:pt x="166" y="326"/>
                  </a:lnTo>
                  <a:lnTo>
                    <a:pt x="157" y="328"/>
                  </a:lnTo>
                  <a:lnTo>
                    <a:pt x="148" y="328"/>
                  </a:lnTo>
                  <a:lnTo>
                    <a:pt x="141" y="328"/>
                  </a:lnTo>
                  <a:lnTo>
                    <a:pt x="132" y="328"/>
                  </a:lnTo>
                  <a:lnTo>
                    <a:pt x="128" y="330"/>
                  </a:lnTo>
                  <a:lnTo>
                    <a:pt x="119" y="328"/>
                  </a:lnTo>
                  <a:lnTo>
                    <a:pt x="112" y="328"/>
                  </a:lnTo>
                  <a:lnTo>
                    <a:pt x="108" y="328"/>
                  </a:lnTo>
                  <a:lnTo>
                    <a:pt x="101" y="328"/>
                  </a:lnTo>
                  <a:lnTo>
                    <a:pt x="90" y="323"/>
                  </a:lnTo>
                  <a:lnTo>
                    <a:pt x="81" y="321"/>
                  </a:lnTo>
                  <a:lnTo>
                    <a:pt x="70" y="317"/>
                  </a:lnTo>
                  <a:lnTo>
                    <a:pt x="61" y="312"/>
                  </a:lnTo>
                  <a:lnTo>
                    <a:pt x="52" y="305"/>
                  </a:lnTo>
                  <a:lnTo>
                    <a:pt x="45" y="299"/>
                  </a:lnTo>
                  <a:lnTo>
                    <a:pt x="36" y="290"/>
                  </a:lnTo>
                  <a:lnTo>
                    <a:pt x="29" y="281"/>
                  </a:lnTo>
                  <a:lnTo>
                    <a:pt x="27" y="276"/>
                  </a:lnTo>
                  <a:lnTo>
                    <a:pt x="23" y="270"/>
                  </a:lnTo>
                  <a:lnTo>
                    <a:pt x="20" y="265"/>
                  </a:lnTo>
                  <a:lnTo>
                    <a:pt x="18" y="258"/>
                  </a:lnTo>
                  <a:lnTo>
                    <a:pt x="14" y="252"/>
                  </a:lnTo>
                  <a:lnTo>
                    <a:pt x="11" y="243"/>
                  </a:lnTo>
                  <a:lnTo>
                    <a:pt x="9" y="236"/>
                  </a:lnTo>
                  <a:lnTo>
                    <a:pt x="7" y="229"/>
                  </a:lnTo>
                  <a:lnTo>
                    <a:pt x="5" y="222"/>
                  </a:lnTo>
                  <a:lnTo>
                    <a:pt x="2" y="216"/>
                  </a:lnTo>
                  <a:lnTo>
                    <a:pt x="2" y="209"/>
                  </a:lnTo>
                  <a:lnTo>
                    <a:pt x="2" y="202"/>
                  </a:lnTo>
                  <a:lnTo>
                    <a:pt x="0" y="196"/>
                  </a:lnTo>
                  <a:lnTo>
                    <a:pt x="0" y="189"/>
                  </a:lnTo>
                  <a:lnTo>
                    <a:pt x="2" y="182"/>
                  </a:lnTo>
                  <a:lnTo>
                    <a:pt x="2" y="175"/>
                  </a:lnTo>
                  <a:lnTo>
                    <a:pt x="5" y="169"/>
                  </a:lnTo>
                  <a:lnTo>
                    <a:pt x="5" y="162"/>
                  </a:lnTo>
                  <a:lnTo>
                    <a:pt x="7" y="155"/>
                  </a:lnTo>
                  <a:lnTo>
                    <a:pt x="11" y="148"/>
                  </a:lnTo>
                  <a:lnTo>
                    <a:pt x="11" y="142"/>
                  </a:lnTo>
                  <a:lnTo>
                    <a:pt x="16" y="135"/>
                  </a:lnTo>
                  <a:lnTo>
                    <a:pt x="18" y="128"/>
                  </a:lnTo>
                  <a:lnTo>
                    <a:pt x="23" y="122"/>
                  </a:lnTo>
                  <a:lnTo>
                    <a:pt x="25" y="115"/>
                  </a:lnTo>
                  <a:lnTo>
                    <a:pt x="29" y="110"/>
                  </a:lnTo>
                  <a:lnTo>
                    <a:pt x="34" y="104"/>
                  </a:lnTo>
                  <a:lnTo>
                    <a:pt x="40" y="99"/>
                  </a:lnTo>
                  <a:lnTo>
                    <a:pt x="43" y="92"/>
                  </a:lnTo>
                  <a:lnTo>
                    <a:pt x="49" y="86"/>
                  </a:lnTo>
                  <a:lnTo>
                    <a:pt x="56" y="81"/>
                  </a:lnTo>
                  <a:lnTo>
                    <a:pt x="63" y="77"/>
                  </a:lnTo>
                  <a:lnTo>
                    <a:pt x="67" y="72"/>
                  </a:lnTo>
                  <a:lnTo>
                    <a:pt x="76" y="68"/>
                  </a:lnTo>
                  <a:lnTo>
                    <a:pt x="83" y="61"/>
                  </a:lnTo>
                  <a:lnTo>
                    <a:pt x="92" y="57"/>
                  </a:lnTo>
                  <a:lnTo>
                    <a:pt x="72" y="18"/>
                  </a:lnTo>
                  <a:lnTo>
                    <a:pt x="110" y="0"/>
                  </a:lnTo>
                  <a:lnTo>
                    <a:pt x="130" y="39"/>
                  </a:lnTo>
                  <a:lnTo>
                    <a:pt x="135" y="34"/>
                  </a:lnTo>
                  <a:lnTo>
                    <a:pt x="144" y="34"/>
                  </a:lnTo>
                  <a:lnTo>
                    <a:pt x="148" y="32"/>
                  </a:lnTo>
                  <a:lnTo>
                    <a:pt x="157" y="32"/>
                  </a:lnTo>
                  <a:lnTo>
                    <a:pt x="162" y="30"/>
                  </a:lnTo>
                  <a:lnTo>
                    <a:pt x="170" y="27"/>
                  </a:lnTo>
                  <a:lnTo>
                    <a:pt x="177" y="27"/>
                  </a:lnTo>
                  <a:lnTo>
                    <a:pt x="184" y="27"/>
                  </a:lnTo>
                  <a:lnTo>
                    <a:pt x="191" y="25"/>
                  </a:lnTo>
                  <a:lnTo>
                    <a:pt x="197" y="25"/>
                  </a:lnTo>
                  <a:lnTo>
                    <a:pt x="206" y="25"/>
                  </a:lnTo>
                  <a:lnTo>
                    <a:pt x="213" y="25"/>
                  </a:lnTo>
                  <a:lnTo>
                    <a:pt x="222" y="25"/>
                  </a:lnTo>
                  <a:lnTo>
                    <a:pt x="229" y="27"/>
                  </a:lnTo>
                  <a:lnTo>
                    <a:pt x="238" y="27"/>
                  </a:lnTo>
                  <a:lnTo>
                    <a:pt x="244" y="30"/>
                  </a:lnTo>
                  <a:lnTo>
                    <a:pt x="247" y="131"/>
                  </a:lnTo>
                  <a:lnTo>
                    <a:pt x="240" y="128"/>
                  </a:lnTo>
                  <a:lnTo>
                    <a:pt x="233" y="126"/>
                  </a:lnTo>
                  <a:lnTo>
                    <a:pt x="227" y="124"/>
                  </a:lnTo>
                  <a:lnTo>
                    <a:pt x="222" y="124"/>
                  </a:lnTo>
                  <a:lnTo>
                    <a:pt x="213" y="124"/>
                  </a:lnTo>
                  <a:lnTo>
                    <a:pt x="209" y="124"/>
                  </a:lnTo>
                  <a:lnTo>
                    <a:pt x="202" y="124"/>
                  </a:lnTo>
                  <a:lnTo>
                    <a:pt x="195" y="124"/>
                  </a:lnTo>
                  <a:lnTo>
                    <a:pt x="188" y="124"/>
                  </a:lnTo>
                  <a:lnTo>
                    <a:pt x="184" y="124"/>
                  </a:lnTo>
                  <a:lnTo>
                    <a:pt x="177" y="126"/>
                  </a:lnTo>
                  <a:lnTo>
                    <a:pt x="170" y="128"/>
                  </a:lnTo>
                  <a:lnTo>
                    <a:pt x="159" y="131"/>
                  </a:lnTo>
                  <a:lnTo>
                    <a:pt x="150" y="135"/>
                  </a:lnTo>
                  <a:lnTo>
                    <a:pt x="141" y="137"/>
                  </a:lnTo>
                  <a:lnTo>
                    <a:pt x="132" y="144"/>
                  </a:lnTo>
                  <a:lnTo>
                    <a:pt x="126" y="151"/>
                  </a:lnTo>
                  <a:lnTo>
                    <a:pt x="121" y="157"/>
                  </a:lnTo>
                  <a:lnTo>
                    <a:pt x="117" y="164"/>
                  </a:lnTo>
                  <a:lnTo>
                    <a:pt x="114" y="173"/>
                  </a:lnTo>
                  <a:lnTo>
                    <a:pt x="114" y="182"/>
                  </a:lnTo>
                  <a:lnTo>
                    <a:pt x="119" y="193"/>
                  </a:lnTo>
                  <a:lnTo>
                    <a:pt x="123" y="200"/>
                  </a:lnTo>
                  <a:lnTo>
                    <a:pt x="130" y="207"/>
                  </a:lnTo>
                  <a:lnTo>
                    <a:pt x="135" y="211"/>
                  </a:lnTo>
                  <a:lnTo>
                    <a:pt x="144" y="214"/>
                  </a:lnTo>
                  <a:lnTo>
                    <a:pt x="150" y="214"/>
                  </a:lnTo>
                  <a:lnTo>
                    <a:pt x="159" y="216"/>
                  </a:lnTo>
                  <a:lnTo>
                    <a:pt x="166" y="216"/>
                  </a:lnTo>
                  <a:lnTo>
                    <a:pt x="175" y="216"/>
                  </a:lnTo>
                  <a:lnTo>
                    <a:pt x="182" y="214"/>
                  </a:lnTo>
                  <a:lnTo>
                    <a:pt x="188" y="211"/>
                  </a:lnTo>
                  <a:lnTo>
                    <a:pt x="195" y="211"/>
                  </a:lnTo>
                  <a:lnTo>
                    <a:pt x="202" y="209"/>
                  </a:lnTo>
                  <a:lnTo>
                    <a:pt x="211" y="207"/>
                  </a:lnTo>
                  <a:lnTo>
                    <a:pt x="220" y="205"/>
                  </a:lnTo>
                  <a:lnTo>
                    <a:pt x="229" y="205"/>
                  </a:lnTo>
                  <a:lnTo>
                    <a:pt x="238" y="205"/>
                  </a:lnTo>
                  <a:lnTo>
                    <a:pt x="247" y="202"/>
                  </a:lnTo>
                  <a:lnTo>
                    <a:pt x="256" y="202"/>
                  </a:lnTo>
                  <a:lnTo>
                    <a:pt x="262" y="202"/>
                  </a:lnTo>
                  <a:lnTo>
                    <a:pt x="271" y="202"/>
                  </a:lnTo>
                  <a:lnTo>
                    <a:pt x="276" y="202"/>
                  </a:lnTo>
                  <a:lnTo>
                    <a:pt x="283" y="202"/>
                  </a:lnTo>
                  <a:lnTo>
                    <a:pt x="289" y="202"/>
                  </a:lnTo>
                  <a:lnTo>
                    <a:pt x="296" y="205"/>
                  </a:lnTo>
                  <a:lnTo>
                    <a:pt x="305" y="205"/>
                  </a:lnTo>
                  <a:lnTo>
                    <a:pt x="316" y="209"/>
                  </a:lnTo>
                  <a:lnTo>
                    <a:pt x="321" y="211"/>
                  </a:lnTo>
                  <a:lnTo>
                    <a:pt x="327" y="214"/>
                  </a:lnTo>
                  <a:lnTo>
                    <a:pt x="332" y="216"/>
                  </a:lnTo>
                  <a:lnTo>
                    <a:pt x="339" y="220"/>
                  </a:lnTo>
                  <a:lnTo>
                    <a:pt x="348" y="227"/>
                  </a:lnTo>
                  <a:lnTo>
                    <a:pt x="359" y="236"/>
                  </a:lnTo>
                  <a:lnTo>
                    <a:pt x="368" y="245"/>
                  </a:lnTo>
                  <a:lnTo>
                    <a:pt x="375" y="256"/>
                  </a:lnTo>
                  <a:lnTo>
                    <a:pt x="379" y="261"/>
                  </a:lnTo>
                  <a:lnTo>
                    <a:pt x="381" y="267"/>
                  </a:lnTo>
                  <a:lnTo>
                    <a:pt x="383" y="272"/>
                  </a:lnTo>
                  <a:lnTo>
                    <a:pt x="388" y="279"/>
                  </a:lnTo>
                  <a:lnTo>
                    <a:pt x="390" y="281"/>
                  </a:lnTo>
                  <a:lnTo>
                    <a:pt x="392" y="283"/>
                  </a:lnTo>
                  <a:lnTo>
                    <a:pt x="383" y="288"/>
                  </a:lnTo>
                  <a:lnTo>
                    <a:pt x="375" y="290"/>
                  </a:lnTo>
                  <a:lnTo>
                    <a:pt x="366" y="294"/>
                  </a:lnTo>
                  <a:lnTo>
                    <a:pt x="359" y="297"/>
                  </a:lnTo>
                  <a:lnTo>
                    <a:pt x="354" y="290"/>
                  </a:lnTo>
                  <a:lnTo>
                    <a:pt x="350" y="283"/>
                  </a:lnTo>
                  <a:lnTo>
                    <a:pt x="343" y="274"/>
                  </a:lnTo>
                  <a:lnTo>
                    <a:pt x="339" y="270"/>
                  </a:lnTo>
                  <a:lnTo>
                    <a:pt x="332" y="263"/>
                  </a:lnTo>
                  <a:lnTo>
                    <a:pt x="327" y="256"/>
                  </a:lnTo>
                  <a:lnTo>
                    <a:pt x="321" y="252"/>
                  </a:lnTo>
                  <a:lnTo>
                    <a:pt x="316" y="247"/>
                  </a:lnTo>
                  <a:lnTo>
                    <a:pt x="310" y="245"/>
                  </a:lnTo>
                  <a:lnTo>
                    <a:pt x="303" y="243"/>
                  </a:lnTo>
                  <a:lnTo>
                    <a:pt x="294" y="240"/>
                  </a:lnTo>
                  <a:lnTo>
                    <a:pt x="287" y="240"/>
                  </a:lnTo>
                  <a:lnTo>
                    <a:pt x="278" y="238"/>
                  </a:lnTo>
                  <a:lnTo>
                    <a:pt x="269" y="238"/>
                  </a:lnTo>
                  <a:lnTo>
                    <a:pt x="260" y="238"/>
                  </a:lnTo>
                  <a:lnTo>
                    <a:pt x="251" y="240"/>
                  </a:lnTo>
                  <a:lnTo>
                    <a:pt x="242" y="240"/>
                  </a:lnTo>
                  <a:lnTo>
                    <a:pt x="233" y="240"/>
                  </a:lnTo>
                  <a:lnTo>
                    <a:pt x="224" y="243"/>
                  </a:lnTo>
                  <a:lnTo>
                    <a:pt x="218" y="243"/>
                  </a:lnTo>
                  <a:lnTo>
                    <a:pt x="209" y="243"/>
                  </a:lnTo>
                  <a:lnTo>
                    <a:pt x="202" y="245"/>
                  </a:lnTo>
                  <a:lnTo>
                    <a:pt x="195" y="245"/>
                  </a:lnTo>
                  <a:lnTo>
                    <a:pt x="191" y="247"/>
                  </a:lnTo>
                  <a:lnTo>
                    <a:pt x="184" y="245"/>
                  </a:lnTo>
                  <a:lnTo>
                    <a:pt x="177" y="245"/>
                  </a:lnTo>
                  <a:lnTo>
                    <a:pt x="170" y="245"/>
                  </a:lnTo>
                  <a:lnTo>
                    <a:pt x="164" y="245"/>
                  </a:lnTo>
                  <a:lnTo>
                    <a:pt x="155" y="243"/>
                  </a:lnTo>
                  <a:lnTo>
                    <a:pt x="148" y="243"/>
                  </a:lnTo>
                  <a:lnTo>
                    <a:pt x="141" y="240"/>
                  </a:lnTo>
                  <a:lnTo>
                    <a:pt x="135" y="240"/>
                  </a:lnTo>
                  <a:lnTo>
                    <a:pt x="126" y="236"/>
                  </a:lnTo>
                  <a:lnTo>
                    <a:pt x="119" y="234"/>
                  </a:lnTo>
                  <a:lnTo>
                    <a:pt x="112" y="229"/>
                  </a:lnTo>
                  <a:lnTo>
                    <a:pt x="108" y="225"/>
                  </a:lnTo>
                  <a:lnTo>
                    <a:pt x="101" y="220"/>
                  </a:lnTo>
                  <a:lnTo>
                    <a:pt x="94" y="216"/>
                  </a:lnTo>
                  <a:lnTo>
                    <a:pt x="90" y="209"/>
                  </a:lnTo>
                  <a:lnTo>
                    <a:pt x="88" y="202"/>
                  </a:lnTo>
                  <a:lnTo>
                    <a:pt x="83" y="193"/>
                  </a:lnTo>
                  <a:lnTo>
                    <a:pt x="81" y="187"/>
                  </a:lnTo>
                  <a:lnTo>
                    <a:pt x="81" y="178"/>
                  </a:lnTo>
                  <a:lnTo>
                    <a:pt x="81" y="171"/>
                  </a:lnTo>
                  <a:lnTo>
                    <a:pt x="83" y="164"/>
                  </a:lnTo>
                  <a:lnTo>
                    <a:pt x="85" y="157"/>
                  </a:lnTo>
                  <a:lnTo>
                    <a:pt x="90" y="151"/>
                  </a:lnTo>
                  <a:lnTo>
                    <a:pt x="94" y="144"/>
                  </a:lnTo>
                  <a:lnTo>
                    <a:pt x="97" y="137"/>
                  </a:lnTo>
                  <a:lnTo>
                    <a:pt x="101" y="133"/>
                  </a:lnTo>
                  <a:lnTo>
                    <a:pt x="108" y="126"/>
                  </a:lnTo>
                  <a:lnTo>
                    <a:pt x="112" y="122"/>
                  </a:lnTo>
                  <a:lnTo>
                    <a:pt x="121" y="113"/>
                  </a:lnTo>
                  <a:lnTo>
                    <a:pt x="132" y="108"/>
                  </a:lnTo>
                  <a:lnTo>
                    <a:pt x="141" y="104"/>
                  </a:lnTo>
                  <a:lnTo>
                    <a:pt x="153" y="99"/>
                  </a:lnTo>
                  <a:lnTo>
                    <a:pt x="162" y="95"/>
                  </a:lnTo>
                  <a:lnTo>
                    <a:pt x="173" y="92"/>
                  </a:lnTo>
                  <a:lnTo>
                    <a:pt x="184" y="88"/>
                  </a:lnTo>
                  <a:lnTo>
                    <a:pt x="191" y="86"/>
                  </a:lnTo>
                  <a:lnTo>
                    <a:pt x="197" y="86"/>
                  </a:lnTo>
                  <a:lnTo>
                    <a:pt x="200" y="86"/>
                  </a:lnTo>
                  <a:lnTo>
                    <a:pt x="197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Freeform 84"/>
            <p:cNvSpPr>
              <a:spLocks/>
            </p:cNvSpPr>
            <p:nvPr/>
          </p:nvSpPr>
          <p:spPr bwMode="auto">
            <a:xfrm>
              <a:off x="3184" y="2173"/>
              <a:ext cx="45" cy="47"/>
            </a:xfrm>
            <a:custGeom>
              <a:avLst/>
              <a:gdLst>
                <a:gd name="T0" fmla="*/ 36 w 45"/>
                <a:gd name="T1" fmla="*/ 9 h 47"/>
                <a:gd name="T2" fmla="*/ 45 w 45"/>
                <a:gd name="T3" fmla="*/ 29 h 47"/>
                <a:gd name="T4" fmla="*/ 36 w 45"/>
                <a:gd name="T5" fmla="*/ 47 h 47"/>
                <a:gd name="T6" fmla="*/ 14 w 45"/>
                <a:gd name="T7" fmla="*/ 40 h 47"/>
                <a:gd name="T8" fmla="*/ 0 w 45"/>
                <a:gd name="T9" fmla="*/ 20 h 47"/>
                <a:gd name="T10" fmla="*/ 16 w 45"/>
                <a:gd name="T11" fmla="*/ 0 h 47"/>
                <a:gd name="T12" fmla="*/ 36 w 45"/>
                <a:gd name="T13" fmla="*/ 9 h 47"/>
                <a:gd name="T14" fmla="*/ 36 w 45"/>
                <a:gd name="T15" fmla="*/ 9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47"/>
                <a:gd name="T26" fmla="*/ 45 w 45"/>
                <a:gd name="T27" fmla="*/ 47 h 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47">
                  <a:moveTo>
                    <a:pt x="36" y="9"/>
                  </a:moveTo>
                  <a:lnTo>
                    <a:pt x="45" y="29"/>
                  </a:lnTo>
                  <a:lnTo>
                    <a:pt x="36" y="47"/>
                  </a:lnTo>
                  <a:lnTo>
                    <a:pt x="14" y="4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Freeform 85"/>
            <p:cNvSpPr>
              <a:spLocks/>
            </p:cNvSpPr>
            <p:nvPr/>
          </p:nvSpPr>
          <p:spPr bwMode="auto">
            <a:xfrm>
              <a:off x="3610" y="2119"/>
              <a:ext cx="355" cy="404"/>
            </a:xfrm>
            <a:custGeom>
              <a:avLst/>
              <a:gdLst>
                <a:gd name="T0" fmla="*/ 77 w 355"/>
                <a:gd name="T1" fmla="*/ 211 h 404"/>
                <a:gd name="T2" fmla="*/ 81 w 355"/>
                <a:gd name="T3" fmla="*/ 231 h 404"/>
                <a:gd name="T4" fmla="*/ 90 w 355"/>
                <a:gd name="T5" fmla="*/ 247 h 404"/>
                <a:gd name="T6" fmla="*/ 108 w 355"/>
                <a:gd name="T7" fmla="*/ 269 h 404"/>
                <a:gd name="T8" fmla="*/ 135 w 355"/>
                <a:gd name="T9" fmla="*/ 285 h 404"/>
                <a:gd name="T10" fmla="*/ 160 w 355"/>
                <a:gd name="T11" fmla="*/ 283 h 404"/>
                <a:gd name="T12" fmla="*/ 177 w 355"/>
                <a:gd name="T13" fmla="*/ 272 h 404"/>
                <a:gd name="T14" fmla="*/ 182 w 355"/>
                <a:gd name="T15" fmla="*/ 254 h 404"/>
                <a:gd name="T16" fmla="*/ 177 w 355"/>
                <a:gd name="T17" fmla="*/ 234 h 404"/>
                <a:gd name="T18" fmla="*/ 157 w 355"/>
                <a:gd name="T19" fmla="*/ 209 h 404"/>
                <a:gd name="T20" fmla="*/ 133 w 355"/>
                <a:gd name="T21" fmla="*/ 182 h 404"/>
                <a:gd name="T22" fmla="*/ 115 w 355"/>
                <a:gd name="T23" fmla="*/ 155 h 404"/>
                <a:gd name="T24" fmla="*/ 106 w 355"/>
                <a:gd name="T25" fmla="*/ 130 h 404"/>
                <a:gd name="T26" fmla="*/ 103 w 355"/>
                <a:gd name="T27" fmla="*/ 108 h 404"/>
                <a:gd name="T28" fmla="*/ 108 w 355"/>
                <a:gd name="T29" fmla="*/ 85 h 404"/>
                <a:gd name="T30" fmla="*/ 124 w 355"/>
                <a:gd name="T31" fmla="*/ 59 h 404"/>
                <a:gd name="T32" fmla="*/ 146 w 355"/>
                <a:gd name="T33" fmla="*/ 34 h 404"/>
                <a:gd name="T34" fmla="*/ 171 w 355"/>
                <a:gd name="T35" fmla="*/ 18 h 404"/>
                <a:gd name="T36" fmla="*/ 202 w 355"/>
                <a:gd name="T37" fmla="*/ 11 h 404"/>
                <a:gd name="T38" fmla="*/ 218 w 355"/>
                <a:gd name="T39" fmla="*/ 11 h 404"/>
                <a:gd name="T40" fmla="*/ 236 w 355"/>
                <a:gd name="T41" fmla="*/ 14 h 404"/>
                <a:gd name="T42" fmla="*/ 254 w 355"/>
                <a:gd name="T43" fmla="*/ 20 h 404"/>
                <a:gd name="T44" fmla="*/ 274 w 355"/>
                <a:gd name="T45" fmla="*/ 27 h 404"/>
                <a:gd name="T46" fmla="*/ 301 w 355"/>
                <a:gd name="T47" fmla="*/ 43 h 404"/>
                <a:gd name="T48" fmla="*/ 323 w 355"/>
                <a:gd name="T49" fmla="*/ 63 h 404"/>
                <a:gd name="T50" fmla="*/ 343 w 355"/>
                <a:gd name="T51" fmla="*/ 90 h 404"/>
                <a:gd name="T52" fmla="*/ 294 w 355"/>
                <a:gd name="T53" fmla="*/ 155 h 404"/>
                <a:gd name="T54" fmla="*/ 281 w 355"/>
                <a:gd name="T55" fmla="*/ 128 h 404"/>
                <a:gd name="T56" fmla="*/ 263 w 355"/>
                <a:gd name="T57" fmla="*/ 106 h 404"/>
                <a:gd name="T58" fmla="*/ 243 w 355"/>
                <a:gd name="T59" fmla="*/ 92 h 404"/>
                <a:gd name="T60" fmla="*/ 222 w 355"/>
                <a:gd name="T61" fmla="*/ 88 h 404"/>
                <a:gd name="T62" fmla="*/ 204 w 355"/>
                <a:gd name="T63" fmla="*/ 94 h 404"/>
                <a:gd name="T64" fmla="*/ 195 w 355"/>
                <a:gd name="T65" fmla="*/ 115 h 404"/>
                <a:gd name="T66" fmla="*/ 204 w 355"/>
                <a:gd name="T67" fmla="*/ 135 h 404"/>
                <a:gd name="T68" fmla="*/ 225 w 355"/>
                <a:gd name="T69" fmla="*/ 159 h 404"/>
                <a:gd name="T70" fmla="*/ 251 w 355"/>
                <a:gd name="T71" fmla="*/ 191 h 404"/>
                <a:gd name="T72" fmla="*/ 269 w 355"/>
                <a:gd name="T73" fmla="*/ 216 h 404"/>
                <a:gd name="T74" fmla="*/ 276 w 355"/>
                <a:gd name="T75" fmla="*/ 240 h 404"/>
                <a:gd name="T76" fmla="*/ 276 w 355"/>
                <a:gd name="T77" fmla="*/ 267 h 404"/>
                <a:gd name="T78" fmla="*/ 265 w 355"/>
                <a:gd name="T79" fmla="*/ 296 h 404"/>
                <a:gd name="T80" fmla="*/ 247 w 355"/>
                <a:gd name="T81" fmla="*/ 323 h 404"/>
                <a:gd name="T82" fmla="*/ 222 w 355"/>
                <a:gd name="T83" fmla="*/ 346 h 404"/>
                <a:gd name="T84" fmla="*/ 193 w 355"/>
                <a:gd name="T85" fmla="*/ 361 h 404"/>
                <a:gd name="T86" fmla="*/ 175 w 355"/>
                <a:gd name="T87" fmla="*/ 364 h 404"/>
                <a:gd name="T88" fmla="*/ 148 w 355"/>
                <a:gd name="T89" fmla="*/ 366 h 404"/>
                <a:gd name="T90" fmla="*/ 130 w 355"/>
                <a:gd name="T91" fmla="*/ 361 h 404"/>
                <a:gd name="T92" fmla="*/ 115 w 355"/>
                <a:gd name="T93" fmla="*/ 357 h 404"/>
                <a:gd name="T94" fmla="*/ 74 w 355"/>
                <a:gd name="T95" fmla="*/ 404 h 404"/>
                <a:gd name="T96" fmla="*/ 68 w 355"/>
                <a:gd name="T97" fmla="*/ 334 h 404"/>
                <a:gd name="T98" fmla="*/ 50 w 355"/>
                <a:gd name="T99" fmla="*/ 319 h 404"/>
                <a:gd name="T100" fmla="*/ 32 w 355"/>
                <a:gd name="T101" fmla="*/ 301 h 404"/>
                <a:gd name="T102" fmla="*/ 18 w 355"/>
                <a:gd name="T103" fmla="*/ 281 h 404"/>
                <a:gd name="T104" fmla="*/ 7 w 355"/>
                <a:gd name="T105" fmla="*/ 260 h 404"/>
                <a:gd name="T106" fmla="*/ 0 w 355"/>
                <a:gd name="T107" fmla="*/ 234 h 4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55"/>
                <a:gd name="T163" fmla="*/ 0 h 404"/>
                <a:gd name="T164" fmla="*/ 355 w 355"/>
                <a:gd name="T165" fmla="*/ 404 h 40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55" h="404">
                  <a:moveTo>
                    <a:pt x="74" y="195"/>
                  </a:moveTo>
                  <a:lnTo>
                    <a:pt x="74" y="204"/>
                  </a:lnTo>
                  <a:lnTo>
                    <a:pt x="77" y="211"/>
                  </a:lnTo>
                  <a:lnTo>
                    <a:pt x="77" y="218"/>
                  </a:lnTo>
                  <a:lnTo>
                    <a:pt x="79" y="225"/>
                  </a:lnTo>
                  <a:lnTo>
                    <a:pt x="81" y="231"/>
                  </a:lnTo>
                  <a:lnTo>
                    <a:pt x="83" y="236"/>
                  </a:lnTo>
                  <a:lnTo>
                    <a:pt x="88" y="242"/>
                  </a:lnTo>
                  <a:lnTo>
                    <a:pt x="90" y="247"/>
                  </a:lnTo>
                  <a:lnTo>
                    <a:pt x="95" y="256"/>
                  </a:lnTo>
                  <a:lnTo>
                    <a:pt x="101" y="263"/>
                  </a:lnTo>
                  <a:lnTo>
                    <a:pt x="108" y="269"/>
                  </a:lnTo>
                  <a:lnTo>
                    <a:pt x="117" y="276"/>
                  </a:lnTo>
                  <a:lnTo>
                    <a:pt x="126" y="281"/>
                  </a:lnTo>
                  <a:lnTo>
                    <a:pt x="135" y="285"/>
                  </a:lnTo>
                  <a:lnTo>
                    <a:pt x="144" y="287"/>
                  </a:lnTo>
                  <a:lnTo>
                    <a:pt x="153" y="287"/>
                  </a:lnTo>
                  <a:lnTo>
                    <a:pt x="160" y="283"/>
                  </a:lnTo>
                  <a:lnTo>
                    <a:pt x="169" y="281"/>
                  </a:lnTo>
                  <a:lnTo>
                    <a:pt x="173" y="274"/>
                  </a:lnTo>
                  <a:lnTo>
                    <a:pt x="177" y="272"/>
                  </a:lnTo>
                  <a:lnTo>
                    <a:pt x="180" y="265"/>
                  </a:lnTo>
                  <a:lnTo>
                    <a:pt x="182" y="258"/>
                  </a:lnTo>
                  <a:lnTo>
                    <a:pt x="182" y="254"/>
                  </a:lnTo>
                  <a:lnTo>
                    <a:pt x="182" y="249"/>
                  </a:lnTo>
                  <a:lnTo>
                    <a:pt x="182" y="240"/>
                  </a:lnTo>
                  <a:lnTo>
                    <a:pt x="177" y="234"/>
                  </a:lnTo>
                  <a:lnTo>
                    <a:pt x="171" y="222"/>
                  </a:lnTo>
                  <a:lnTo>
                    <a:pt x="166" y="216"/>
                  </a:lnTo>
                  <a:lnTo>
                    <a:pt x="157" y="209"/>
                  </a:lnTo>
                  <a:lnTo>
                    <a:pt x="151" y="202"/>
                  </a:lnTo>
                  <a:lnTo>
                    <a:pt x="142" y="191"/>
                  </a:lnTo>
                  <a:lnTo>
                    <a:pt x="133" y="182"/>
                  </a:lnTo>
                  <a:lnTo>
                    <a:pt x="126" y="173"/>
                  </a:lnTo>
                  <a:lnTo>
                    <a:pt x="119" y="164"/>
                  </a:lnTo>
                  <a:lnTo>
                    <a:pt x="115" y="155"/>
                  </a:lnTo>
                  <a:lnTo>
                    <a:pt x="110" y="146"/>
                  </a:lnTo>
                  <a:lnTo>
                    <a:pt x="106" y="139"/>
                  </a:lnTo>
                  <a:lnTo>
                    <a:pt x="106" y="130"/>
                  </a:lnTo>
                  <a:lnTo>
                    <a:pt x="103" y="124"/>
                  </a:lnTo>
                  <a:lnTo>
                    <a:pt x="103" y="115"/>
                  </a:lnTo>
                  <a:lnTo>
                    <a:pt x="103" y="108"/>
                  </a:lnTo>
                  <a:lnTo>
                    <a:pt x="103" y="101"/>
                  </a:lnTo>
                  <a:lnTo>
                    <a:pt x="106" y="92"/>
                  </a:lnTo>
                  <a:lnTo>
                    <a:pt x="108" y="85"/>
                  </a:lnTo>
                  <a:lnTo>
                    <a:pt x="110" y="74"/>
                  </a:lnTo>
                  <a:lnTo>
                    <a:pt x="117" y="68"/>
                  </a:lnTo>
                  <a:lnTo>
                    <a:pt x="124" y="59"/>
                  </a:lnTo>
                  <a:lnTo>
                    <a:pt x="130" y="50"/>
                  </a:lnTo>
                  <a:lnTo>
                    <a:pt x="137" y="41"/>
                  </a:lnTo>
                  <a:lnTo>
                    <a:pt x="146" y="34"/>
                  </a:lnTo>
                  <a:lnTo>
                    <a:pt x="153" y="27"/>
                  </a:lnTo>
                  <a:lnTo>
                    <a:pt x="162" y="23"/>
                  </a:lnTo>
                  <a:lnTo>
                    <a:pt x="171" y="18"/>
                  </a:lnTo>
                  <a:lnTo>
                    <a:pt x="182" y="16"/>
                  </a:lnTo>
                  <a:lnTo>
                    <a:pt x="191" y="14"/>
                  </a:lnTo>
                  <a:lnTo>
                    <a:pt x="202" y="11"/>
                  </a:lnTo>
                  <a:lnTo>
                    <a:pt x="207" y="11"/>
                  </a:lnTo>
                  <a:lnTo>
                    <a:pt x="211" y="11"/>
                  </a:lnTo>
                  <a:lnTo>
                    <a:pt x="218" y="11"/>
                  </a:lnTo>
                  <a:lnTo>
                    <a:pt x="225" y="14"/>
                  </a:lnTo>
                  <a:lnTo>
                    <a:pt x="229" y="14"/>
                  </a:lnTo>
                  <a:lnTo>
                    <a:pt x="236" y="14"/>
                  </a:lnTo>
                  <a:lnTo>
                    <a:pt x="243" y="16"/>
                  </a:lnTo>
                  <a:lnTo>
                    <a:pt x="249" y="18"/>
                  </a:lnTo>
                  <a:lnTo>
                    <a:pt x="254" y="20"/>
                  </a:lnTo>
                  <a:lnTo>
                    <a:pt x="260" y="23"/>
                  </a:lnTo>
                  <a:lnTo>
                    <a:pt x="267" y="25"/>
                  </a:lnTo>
                  <a:lnTo>
                    <a:pt x="274" y="27"/>
                  </a:lnTo>
                  <a:lnTo>
                    <a:pt x="287" y="0"/>
                  </a:lnTo>
                  <a:lnTo>
                    <a:pt x="314" y="14"/>
                  </a:lnTo>
                  <a:lnTo>
                    <a:pt x="301" y="43"/>
                  </a:lnTo>
                  <a:lnTo>
                    <a:pt x="308" y="50"/>
                  </a:lnTo>
                  <a:lnTo>
                    <a:pt x="316" y="56"/>
                  </a:lnTo>
                  <a:lnTo>
                    <a:pt x="323" y="63"/>
                  </a:lnTo>
                  <a:lnTo>
                    <a:pt x="330" y="72"/>
                  </a:lnTo>
                  <a:lnTo>
                    <a:pt x="337" y="81"/>
                  </a:lnTo>
                  <a:lnTo>
                    <a:pt x="343" y="90"/>
                  </a:lnTo>
                  <a:lnTo>
                    <a:pt x="350" y="101"/>
                  </a:lnTo>
                  <a:lnTo>
                    <a:pt x="355" y="110"/>
                  </a:lnTo>
                  <a:lnTo>
                    <a:pt x="294" y="155"/>
                  </a:lnTo>
                  <a:lnTo>
                    <a:pt x="290" y="146"/>
                  </a:lnTo>
                  <a:lnTo>
                    <a:pt x="285" y="137"/>
                  </a:lnTo>
                  <a:lnTo>
                    <a:pt x="281" y="128"/>
                  </a:lnTo>
                  <a:lnTo>
                    <a:pt x="276" y="119"/>
                  </a:lnTo>
                  <a:lnTo>
                    <a:pt x="269" y="112"/>
                  </a:lnTo>
                  <a:lnTo>
                    <a:pt x="263" y="106"/>
                  </a:lnTo>
                  <a:lnTo>
                    <a:pt x="256" y="101"/>
                  </a:lnTo>
                  <a:lnTo>
                    <a:pt x="249" y="97"/>
                  </a:lnTo>
                  <a:lnTo>
                    <a:pt x="243" y="92"/>
                  </a:lnTo>
                  <a:lnTo>
                    <a:pt x="236" y="90"/>
                  </a:lnTo>
                  <a:lnTo>
                    <a:pt x="229" y="88"/>
                  </a:lnTo>
                  <a:lnTo>
                    <a:pt x="222" y="88"/>
                  </a:lnTo>
                  <a:lnTo>
                    <a:pt x="218" y="88"/>
                  </a:lnTo>
                  <a:lnTo>
                    <a:pt x="211" y="90"/>
                  </a:lnTo>
                  <a:lnTo>
                    <a:pt x="204" y="94"/>
                  </a:lnTo>
                  <a:lnTo>
                    <a:pt x="200" y="101"/>
                  </a:lnTo>
                  <a:lnTo>
                    <a:pt x="198" y="108"/>
                  </a:lnTo>
                  <a:lnTo>
                    <a:pt x="195" y="115"/>
                  </a:lnTo>
                  <a:lnTo>
                    <a:pt x="195" y="119"/>
                  </a:lnTo>
                  <a:lnTo>
                    <a:pt x="200" y="126"/>
                  </a:lnTo>
                  <a:lnTo>
                    <a:pt x="204" y="135"/>
                  </a:lnTo>
                  <a:lnTo>
                    <a:pt x="211" y="146"/>
                  </a:lnTo>
                  <a:lnTo>
                    <a:pt x="218" y="155"/>
                  </a:lnTo>
                  <a:lnTo>
                    <a:pt x="225" y="159"/>
                  </a:lnTo>
                  <a:lnTo>
                    <a:pt x="234" y="171"/>
                  </a:lnTo>
                  <a:lnTo>
                    <a:pt x="245" y="182"/>
                  </a:lnTo>
                  <a:lnTo>
                    <a:pt x="251" y="191"/>
                  </a:lnTo>
                  <a:lnTo>
                    <a:pt x="258" y="200"/>
                  </a:lnTo>
                  <a:lnTo>
                    <a:pt x="263" y="207"/>
                  </a:lnTo>
                  <a:lnTo>
                    <a:pt x="269" y="216"/>
                  </a:lnTo>
                  <a:lnTo>
                    <a:pt x="272" y="222"/>
                  </a:lnTo>
                  <a:lnTo>
                    <a:pt x="276" y="231"/>
                  </a:lnTo>
                  <a:lnTo>
                    <a:pt x="276" y="240"/>
                  </a:lnTo>
                  <a:lnTo>
                    <a:pt x="276" y="249"/>
                  </a:lnTo>
                  <a:lnTo>
                    <a:pt x="276" y="258"/>
                  </a:lnTo>
                  <a:lnTo>
                    <a:pt x="276" y="267"/>
                  </a:lnTo>
                  <a:lnTo>
                    <a:pt x="274" y="276"/>
                  </a:lnTo>
                  <a:lnTo>
                    <a:pt x="269" y="287"/>
                  </a:lnTo>
                  <a:lnTo>
                    <a:pt x="265" y="296"/>
                  </a:lnTo>
                  <a:lnTo>
                    <a:pt x="260" y="305"/>
                  </a:lnTo>
                  <a:lnTo>
                    <a:pt x="254" y="314"/>
                  </a:lnTo>
                  <a:lnTo>
                    <a:pt x="247" y="323"/>
                  </a:lnTo>
                  <a:lnTo>
                    <a:pt x="238" y="332"/>
                  </a:lnTo>
                  <a:lnTo>
                    <a:pt x="231" y="339"/>
                  </a:lnTo>
                  <a:lnTo>
                    <a:pt x="222" y="346"/>
                  </a:lnTo>
                  <a:lnTo>
                    <a:pt x="213" y="352"/>
                  </a:lnTo>
                  <a:lnTo>
                    <a:pt x="202" y="357"/>
                  </a:lnTo>
                  <a:lnTo>
                    <a:pt x="193" y="361"/>
                  </a:lnTo>
                  <a:lnTo>
                    <a:pt x="186" y="361"/>
                  </a:lnTo>
                  <a:lnTo>
                    <a:pt x="182" y="364"/>
                  </a:lnTo>
                  <a:lnTo>
                    <a:pt x="175" y="364"/>
                  </a:lnTo>
                  <a:lnTo>
                    <a:pt x="171" y="366"/>
                  </a:lnTo>
                  <a:lnTo>
                    <a:pt x="160" y="366"/>
                  </a:lnTo>
                  <a:lnTo>
                    <a:pt x="148" y="366"/>
                  </a:lnTo>
                  <a:lnTo>
                    <a:pt x="144" y="364"/>
                  </a:lnTo>
                  <a:lnTo>
                    <a:pt x="137" y="364"/>
                  </a:lnTo>
                  <a:lnTo>
                    <a:pt x="130" y="361"/>
                  </a:lnTo>
                  <a:lnTo>
                    <a:pt x="126" y="361"/>
                  </a:lnTo>
                  <a:lnTo>
                    <a:pt x="119" y="359"/>
                  </a:lnTo>
                  <a:lnTo>
                    <a:pt x="115" y="357"/>
                  </a:lnTo>
                  <a:lnTo>
                    <a:pt x="108" y="355"/>
                  </a:lnTo>
                  <a:lnTo>
                    <a:pt x="103" y="352"/>
                  </a:lnTo>
                  <a:lnTo>
                    <a:pt x="74" y="404"/>
                  </a:lnTo>
                  <a:lnTo>
                    <a:pt x="47" y="391"/>
                  </a:lnTo>
                  <a:lnTo>
                    <a:pt x="77" y="339"/>
                  </a:lnTo>
                  <a:lnTo>
                    <a:pt x="68" y="334"/>
                  </a:lnTo>
                  <a:lnTo>
                    <a:pt x="61" y="330"/>
                  </a:lnTo>
                  <a:lnTo>
                    <a:pt x="54" y="323"/>
                  </a:lnTo>
                  <a:lnTo>
                    <a:pt x="50" y="319"/>
                  </a:lnTo>
                  <a:lnTo>
                    <a:pt x="43" y="312"/>
                  </a:lnTo>
                  <a:lnTo>
                    <a:pt x="36" y="308"/>
                  </a:lnTo>
                  <a:lnTo>
                    <a:pt x="32" y="301"/>
                  </a:lnTo>
                  <a:lnTo>
                    <a:pt x="27" y="296"/>
                  </a:lnTo>
                  <a:lnTo>
                    <a:pt x="23" y="287"/>
                  </a:lnTo>
                  <a:lnTo>
                    <a:pt x="18" y="281"/>
                  </a:lnTo>
                  <a:lnTo>
                    <a:pt x="14" y="274"/>
                  </a:lnTo>
                  <a:lnTo>
                    <a:pt x="12" y="267"/>
                  </a:lnTo>
                  <a:lnTo>
                    <a:pt x="7" y="260"/>
                  </a:lnTo>
                  <a:lnTo>
                    <a:pt x="5" y="251"/>
                  </a:lnTo>
                  <a:lnTo>
                    <a:pt x="0" y="242"/>
                  </a:lnTo>
                  <a:lnTo>
                    <a:pt x="0" y="234"/>
                  </a:lnTo>
                  <a:lnTo>
                    <a:pt x="74" y="1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Freeform 86"/>
            <p:cNvSpPr>
              <a:spLocks/>
            </p:cNvSpPr>
            <p:nvPr/>
          </p:nvSpPr>
          <p:spPr bwMode="auto">
            <a:xfrm>
              <a:off x="2512" y="2747"/>
              <a:ext cx="300" cy="272"/>
            </a:xfrm>
            <a:custGeom>
              <a:avLst/>
              <a:gdLst>
                <a:gd name="T0" fmla="*/ 217 w 300"/>
                <a:gd name="T1" fmla="*/ 263 h 272"/>
                <a:gd name="T2" fmla="*/ 206 w 300"/>
                <a:gd name="T3" fmla="*/ 267 h 272"/>
                <a:gd name="T4" fmla="*/ 193 w 300"/>
                <a:gd name="T5" fmla="*/ 269 h 272"/>
                <a:gd name="T6" fmla="*/ 179 w 300"/>
                <a:gd name="T7" fmla="*/ 272 h 272"/>
                <a:gd name="T8" fmla="*/ 166 w 300"/>
                <a:gd name="T9" fmla="*/ 272 h 272"/>
                <a:gd name="T10" fmla="*/ 152 w 300"/>
                <a:gd name="T11" fmla="*/ 269 h 272"/>
                <a:gd name="T12" fmla="*/ 139 w 300"/>
                <a:gd name="T13" fmla="*/ 267 h 272"/>
                <a:gd name="T14" fmla="*/ 128 w 300"/>
                <a:gd name="T15" fmla="*/ 267 h 272"/>
                <a:gd name="T16" fmla="*/ 114 w 300"/>
                <a:gd name="T17" fmla="*/ 263 h 272"/>
                <a:gd name="T18" fmla="*/ 101 w 300"/>
                <a:gd name="T19" fmla="*/ 256 h 272"/>
                <a:gd name="T20" fmla="*/ 87 w 300"/>
                <a:gd name="T21" fmla="*/ 251 h 272"/>
                <a:gd name="T22" fmla="*/ 76 w 300"/>
                <a:gd name="T23" fmla="*/ 245 h 272"/>
                <a:gd name="T24" fmla="*/ 60 w 300"/>
                <a:gd name="T25" fmla="*/ 231 h 272"/>
                <a:gd name="T26" fmla="*/ 40 w 300"/>
                <a:gd name="T27" fmla="*/ 213 h 272"/>
                <a:gd name="T28" fmla="*/ 24 w 300"/>
                <a:gd name="T29" fmla="*/ 198 h 272"/>
                <a:gd name="T30" fmla="*/ 18 w 300"/>
                <a:gd name="T31" fmla="*/ 184 h 272"/>
                <a:gd name="T32" fmla="*/ 11 w 300"/>
                <a:gd name="T33" fmla="*/ 171 h 272"/>
                <a:gd name="T34" fmla="*/ 4 w 300"/>
                <a:gd name="T35" fmla="*/ 157 h 272"/>
                <a:gd name="T36" fmla="*/ 2 w 300"/>
                <a:gd name="T37" fmla="*/ 144 h 272"/>
                <a:gd name="T38" fmla="*/ 0 w 300"/>
                <a:gd name="T39" fmla="*/ 130 h 272"/>
                <a:gd name="T40" fmla="*/ 0 w 300"/>
                <a:gd name="T41" fmla="*/ 117 h 272"/>
                <a:gd name="T42" fmla="*/ 0 w 300"/>
                <a:gd name="T43" fmla="*/ 106 h 272"/>
                <a:gd name="T44" fmla="*/ 2 w 300"/>
                <a:gd name="T45" fmla="*/ 92 h 272"/>
                <a:gd name="T46" fmla="*/ 6 w 300"/>
                <a:gd name="T47" fmla="*/ 79 h 272"/>
                <a:gd name="T48" fmla="*/ 11 w 300"/>
                <a:gd name="T49" fmla="*/ 68 h 272"/>
                <a:gd name="T50" fmla="*/ 18 w 300"/>
                <a:gd name="T51" fmla="*/ 54 h 272"/>
                <a:gd name="T52" fmla="*/ 31 w 300"/>
                <a:gd name="T53" fmla="*/ 41 h 272"/>
                <a:gd name="T54" fmla="*/ 47 w 300"/>
                <a:gd name="T55" fmla="*/ 27 h 272"/>
                <a:gd name="T56" fmla="*/ 60 w 300"/>
                <a:gd name="T57" fmla="*/ 20 h 272"/>
                <a:gd name="T58" fmla="*/ 74 w 300"/>
                <a:gd name="T59" fmla="*/ 14 h 272"/>
                <a:gd name="T60" fmla="*/ 89 w 300"/>
                <a:gd name="T61" fmla="*/ 7 h 272"/>
                <a:gd name="T62" fmla="*/ 105 w 300"/>
                <a:gd name="T63" fmla="*/ 2 h 272"/>
                <a:gd name="T64" fmla="*/ 121 w 300"/>
                <a:gd name="T65" fmla="*/ 2 h 272"/>
                <a:gd name="T66" fmla="*/ 136 w 300"/>
                <a:gd name="T67" fmla="*/ 0 h 272"/>
                <a:gd name="T68" fmla="*/ 152 w 300"/>
                <a:gd name="T69" fmla="*/ 2 h 272"/>
                <a:gd name="T70" fmla="*/ 166 w 300"/>
                <a:gd name="T71" fmla="*/ 2 h 272"/>
                <a:gd name="T72" fmla="*/ 184 w 300"/>
                <a:gd name="T73" fmla="*/ 9 h 272"/>
                <a:gd name="T74" fmla="*/ 197 w 300"/>
                <a:gd name="T75" fmla="*/ 14 h 272"/>
                <a:gd name="T76" fmla="*/ 213 w 300"/>
                <a:gd name="T77" fmla="*/ 20 h 272"/>
                <a:gd name="T78" fmla="*/ 226 w 300"/>
                <a:gd name="T79" fmla="*/ 27 h 272"/>
                <a:gd name="T80" fmla="*/ 237 w 300"/>
                <a:gd name="T81" fmla="*/ 36 h 272"/>
                <a:gd name="T82" fmla="*/ 251 w 300"/>
                <a:gd name="T83" fmla="*/ 47 h 272"/>
                <a:gd name="T84" fmla="*/ 262 w 300"/>
                <a:gd name="T85" fmla="*/ 59 h 272"/>
                <a:gd name="T86" fmla="*/ 271 w 300"/>
                <a:gd name="T87" fmla="*/ 72 h 272"/>
                <a:gd name="T88" fmla="*/ 280 w 300"/>
                <a:gd name="T89" fmla="*/ 85 h 272"/>
                <a:gd name="T90" fmla="*/ 287 w 300"/>
                <a:gd name="T91" fmla="*/ 99 h 272"/>
                <a:gd name="T92" fmla="*/ 293 w 300"/>
                <a:gd name="T93" fmla="*/ 112 h 272"/>
                <a:gd name="T94" fmla="*/ 296 w 300"/>
                <a:gd name="T95" fmla="*/ 124 h 272"/>
                <a:gd name="T96" fmla="*/ 298 w 300"/>
                <a:gd name="T97" fmla="*/ 137 h 272"/>
                <a:gd name="T98" fmla="*/ 298 w 300"/>
                <a:gd name="T99" fmla="*/ 151 h 272"/>
                <a:gd name="T100" fmla="*/ 298 w 300"/>
                <a:gd name="T101" fmla="*/ 162 h 272"/>
                <a:gd name="T102" fmla="*/ 296 w 300"/>
                <a:gd name="T103" fmla="*/ 175 h 272"/>
                <a:gd name="T104" fmla="*/ 296 w 300"/>
                <a:gd name="T105" fmla="*/ 186 h 272"/>
                <a:gd name="T106" fmla="*/ 287 w 300"/>
                <a:gd name="T107" fmla="*/ 204 h 272"/>
                <a:gd name="T108" fmla="*/ 275 w 300"/>
                <a:gd name="T109" fmla="*/ 225 h 272"/>
                <a:gd name="T110" fmla="*/ 258 w 300"/>
                <a:gd name="T111" fmla="*/ 242 h 272"/>
                <a:gd name="T112" fmla="*/ 242 w 300"/>
                <a:gd name="T113" fmla="*/ 251 h 272"/>
                <a:gd name="T114" fmla="*/ 231 w 300"/>
                <a:gd name="T115" fmla="*/ 258 h 272"/>
                <a:gd name="T116" fmla="*/ 226 w 300"/>
                <a:gd name="T117" fmla="*/ 263 h 2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0"/>
                <a:gd name="T178" fmla="*/ 0 h 272"/>
                <a:gd name="T179" fmla="*/ 300 w 300"/>
                <a:gd name="T180" fmla="*/ 272 h 2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0" h="272">
                  <a:moveTo>
                    <a:pt x="226" y="263"/>
                  </a:moveTo>
                  <a:lnTo>
                    <a:pt x="217" y="263"/>
                  </a:lnTo>
                  <a:lnTo>
                    <a:pt x="213" y="265"/>
                  </a:lnTo>
                  <a:lnTo>
                    <a:pt x="206" y="267"/>
                  </a:lnTo>
                  <a:lnTo>
                    <a:pt x="199" y="267"/>
                  </a:lnTo>
                  <a:lnTo>
                    <a:pt x="193" y="269"/>
                  </a:lnTo>
                  <a:lnTo>
                    <a:pt x="186" y="269"/>
                  </a:lnTo>
                  <a:lnTo>
                    <a:pt x="179" y="272"/>
                  </a:lnTo>
                  <a:lnTo>
                    <a:pt x="172" y="272"/>
                  </a:lnTo>
                  <a:lnTo>
                    <a:pt x="166" y="272"/>
                  </a:lnTo>
                  <a:lnTo>
                    <a:pt x="159" y="272"/>
                  </a:lnTo>
                  <a:lnTo>
                    <a:pt x="152" y="269"/>
                  </a:lnTo>
                  <a:lnTo>
                    <a:pt x="145" y="269"/>
                  </a:lnTo>
                  <a:lnTo>
                    <a:pt x="139" y="267"/>
                  </a:lnTo>
                  <a:lnTo>
                    <a:pt x="132" y="267"/>
                  </a:lnTo>
                  <a:lnTo>
                    <a:pt x="128" y="267"/>
                  </a:lnTo>
                  <a:lnTo>
                    <a:pt x="121" y="265"/>
                  </a:lnTo>
                  <a:lnTo>
                    <a:pt x="114" y="263"/>
                  </a:lnTo>
                  <a:lnTo>
                    <a:pt x="107" y="260"/>
                  </a:lnTo>
                  <a:lnTo>
                    <a:pt x="101" y="256"/>
                  </a:lnTo>
                  <a:lnTo>
                    <a:pt x="94" y="254"/>
                  </a:lnTo>
                  <a:lnTo>
                    <a:pt x="87" y="251"/>
                  </a:lnTo>
                  <a:lnTo>
                    <a:pt x="83" y="247"/>
                  </a:lnTo>
                  <a:lnTo>
                    <a:pt x="76" y="245"/>
                  </a:lnTo>
                  <a:lnTo>
                    <a:pt x="71" y="240"/>
                  </a:lnTo>
                  <a:lnTo>
                    <a:pt x="60" y="231"/>
                  </a:lnTo>
                  <a:lnTo>
                    <a:pt x="49" y="225"/>
                  </a:lnTo>
                  <a:lnTo>
                    <a:pt x="40" y="213"/>
                  </a:lnTo>
                  <a:lnTo>
                    <a:pt x="31" y="204"/>
                  </a:lnTo>
                  <a:lnTo>
                    <a:pt x="24" y="198"/>
                  </a:lnTo>
                  <a:lnTo>
                    <a:pt x="22" y="191"/>
                  </a:lnTo>
                  <a:lnTo>
                    <a:pt x="18" y="184"/>
                  </a:lnTo>
                  <a:lnTo>
                    <a:pt x="13" y="177"/>
                  </a:lnTo>
                  <a:lnTo>
                    <a:pt x="11" y="171"/>
                  </a:lnTo>
                  <a:lnTo>
                    <a:pt x="9" y="164"/>
                  </a:lnTo>
                  <a:lnTo>
                    <a:pt x="4" y="157"/>
                  </a:lnTo>
                  <a:lnTo>
                    <a:pt x="4" y="151"/>
                  </a:lnTo>
                  <a:lnTo>
                    <a:pt x="2" y="144"/>
                  </a:lnTo>
                  <a:lnTo>
                    <a:pt x="0" y="137"/>
                  </a:lnTo>
                  <a:lnTo>
                    <a:pt x="0" y="130"/>
                  </a:lnTo>
                  <a:lnTo>
                    <a:pt x="0" y="124"/>
                  </a:lnTo>
                  <a:lnTo>
                    <a:pt x="0" y="117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2" y="99"/>
                  </a:lnTo>
                  <a:lnTo>
                    <a:pt x="2" y="92"/>
                  </a:lnTo>
                  <a:lnTo>
                    <a:pt x="4" y="85"/>
                  </a:lnTo>
                  <a:lnTo>
                    <a:pt x="6" y="79"/>
                  </a:lnTo>
                  <a:lnTo>
                    <a:pt x="9" y="72"/>
                  </a:lnTo>
                  <a:lnTo>
                    <a:pt x="11" y="68"/>
                  </a:lnTo>
                  <a:lnTo>
                    <a:pt x="13" y="61"/>
                  </a:lnTo>
                  <a:lnTo>
                    <a:pt x="18" y="54"/>
                  </a:lnTo>
                  <a:lnTo>
                    <a:pt x="22" y="52"/>
                  </a:lnTo>
                  <a:lnTo>
                    <a:pt x="31" y="41"/>
                  </a:lnTo>
                  <a:lnTo>
                    <a:pt x="42" y="32"/>
                  </a:lnTo>
                  <a:lnTo>
                    <a:pt x="47" y="27"/>
                  </a:lnTo>
                  <a:lnTo>
                    <a:pt x="54" y="23"/>
                  </a:lnTo>
                  <a:lnTo>
                    <a:pt x="60" y="20"/>
                  </a:lnTo>
                  <a:lnTo>
                    <a:pt x="67" y="16"/>
                  </a:lnTo>
                  <a:lnTo>
                    <a:pt x="74" y="14"/>
                  </a:lnTo>
                  <a:lnTo>
                    <a:pt x="83" y="9"/>
                  </a:lnTo>
                  <a:lnTo>
                    <a:pt x="89" y="7"/>
                  </a:lnTo>
                  <a:lnTo>
                    <a:pt x="98" y="5"/>
                  </a:lnTo>
                  <a:lnTo>
                    <a:pt x="105" y="2"/>
                  </a:lnTo>
                  <a:lnTo>
                    <a:pt x="114" y="2"/>
                  </a:lnTo>
                  <a:lnTo>
                    <a:pt x="121" y="2"/>
                  </a:lnTo>
                  <a:lnTo>
                    <a:pt x="128" y="2"/>
                  </a:lnTo>
                  <a:lnTo>
                    <a:pt x="136" y="0"/>
                  </a:lnTo>
                  <a:lnTo>
                    <a:pt x="143" y="0"/>
                  </a:lnTo>
                  <a:lnTo>
                    <a:pt x="152" y="2"/>
                  </a:lnTo>
                  <a:lnTo>
                    <a:pt x="159" y="2"/>
                  </a:lnTo>
                  <a:lnTo>
                    <a:pt x="166" y="2"/>
                  </a:lnTo>
                  <a:lnTo>
                    <a:pt x="175" y="5"/>
                  </a:lnTo>
                  <a:lnTo>
                    <a:pt x="184" y="9"/>
                  </a:lnTo>
                  <a:lnTo>
                    <a:pt x="193" y="11"/>
                  </a:lnTo>
                  <a:lnTo>
                    <a:pt x="197" y="14"/>
                  </a:lnTo>
                  <a:lnTo>
                    <a:pt x="204" y="16"/>
                  </a:lnTo>
                  <a:lnTo>
                    <a:pt x="213" y="20"/>
                  </a:lnTo>
                  <a:lnTo>
                    <a:pt x="219" y="25"/>
                  </a:lnTo>
                  <a:lnTo>
                    <a:pt x="226" y="27"/>
                  </a:lnTo>
                  <a:lnTo>
                    <a:pt x="231" y="32"/>
                  </a:lnTo>
                  <a:lnTo>
                    <a:pt x="237" y="36"/>
                  </a:lnTo>
                  <a:lnTo>
                    <a:pt x="244" y="43"/>
                  </a:lnTo>
                  <a:lnTo>
                    <a:pt x="251" y="47"/>
                  </a:lnTo>
                  <a:lnTo>
                    <a:pt x="258" y="54"/>
                  </a:lnTo>
                  <a:lnTo>
                    <a:pt x="262" y="59"/>
                  </a:lnTo>
                  <a:lnTo>
                    <a:pt x="267" y="65"/>
                  </a:lnTo>
                  <a:lnTo>
                    <a:pt x="271" y="72"/>
                  </a:lnTo>
                  <a:lnTo>
                    <a:pt x="275" y="79"/>
                  </a:lnTo>
                  <a:lnTo>
                    <a:pt x="280" y="85"/>
                  </a:lnTo>
                  <a:lnTo>
                    <a:pt x="284" y="94"/>
                  </a:lnTo>
                  <a:lnTo>
                    <a:pt x="287" y="99"/>
                  </a:lnTo>
                  <a:lnTo>
                    <a:pt x="291" y="106"/>
                  </a:lnTo>
                  <a:lnTo>
                    <a:pt x="293" y="112"/>
                  </a:lnTo>
                  <a:lnTo>
                    <a:pt x="296" y="119"/>
                  </a:lnTo>
                  <a:lnTo>
                    <a:pt x="296" y="124"/>
                  </a:lnTo>
                  <a:lnTo>
                    <a:pt x="298" y="133"/>
                  </a:lnTo>
                  <a:lnTo>
                    <a:pt x="298" y="137"/>
                  </a:lnTo>
                  <a:lnTo>
                    <a:pt x="300" y="146"/>
                  </a:lnTo>
                  <a:lnTo>
                    <a:pt x="298" y="151"/>
                  </a:lnTo>
                  <a:lnTo>
                    <a:pt x="298" y="157"/>
                  </a:lnTo>
                  <a:lnTo>
                    <a:pt x="298" y="162"/>
                  </a:lnTo>
                  <a:lnTo>
                    <a:pt x="298" y="168"/>
                  </a:lnTo>
                  <a:lnTo>
                    <a:pt x="296" y="175"/>
                  </a:lnTo>
                  <a:lnTo>
                    <a:pt x="296" y="182"/>
                  </a:lnTo>
                  <a:lnTo>
                    <a:pt x="296" y="186"/>
                  </a:lnTo>
                  <a:lnTo>
                    <a:pt x="293" y="193"/>
                  </a:lnTo>
                  <a:lnTo>
                    <a:pt x="287" y="204"/>
                  </a:lnTo>
                  <a:lnTo>
                    <a:pt x="282" y="216"/>
                  </a:lnTo>
                  <a:lnTo>
                    <a:pt x="275" y="225"/>
                  </a:lnTo>
                  <a:lnTo>
                    <a:pt x="267" y="233"/>
                  </a:lnTo>
                  <a:lnTo>
                    <a:pt x="258" y="242"/>
                  </a:lnTo>
                  <a:lnTo>
                    <a:pt x="246" y="249"/>
                  </a:lnTo>
                  <a:lnTo>
                    <a:pt x="242" y="251"/>
                  </a:lnTo>
                  <a:lnTo>
                    <a:pt x="237" y="256"/>
                  </a:lnTo>
                  <a:lnTo>
                    <a:pt x="231" y="258"/>
                  </a:lnTo>
                  <a:lnTo>
                    <a:pt x="226" y="26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Freeform 87"/>
            <p:cNvSpPr>
              <a:spLocks/>
            </p:cNvSpPr>
            <p:nvPr/>
          </p:nvSpPr>
          <p:spPr bwMode="auto">
            <a:xfrm>
              <a:off x="2505" y="2909"/>
              <a:ext cx="314" cy="170"/>
            </a:xfrm>
            <a:custGeom>
              <a:avLst/>
              <a:gdLst>
                <a:gd name="T0" fmla="*/ 0 w 314"/>
                <a:gd name="T1" fmla="*/ 87 h 170"/>
                <a:gd name="T2" fmla="*/ 9 w 314"/>
                <a:gd name="T3" fmla="*/ 94 h 170"/>
                <a:gd name="T4" fmla="*/ 20 w 314"/>
                <a:gd name="T5" fmla="*/ 105 h 170"/>
                <a:gd name="T6" fmla="*/ 31 w 314"/>
                <a:gd name="T7" fmla="*/ 112 h 170"/>
                <a:gd name="T8" fmla="*/ 45 w 314"/>
                <a:gd name="T9" fmla="*/ 119 h 170"/>
                <a:gd name="T10" fmla="*/ 58 w 314"/>
                <a:gd name="T11" fmla="*/ 130 h 170"/>
                <a:gd name="T12" fmla="*/ 74 w 314"/>
                <a:gd name="T13" fmla="*/ 137 h 170"/>
                <a:gd name="T14" fmla="*/ 90 w 314"/>
                <a:gd name="T15" fmla="*/ 146 h 170"/>
                <a:gd name="T16" fmla="*/ 108 w 314"/>
                <a:gd name="T17" fmla="*/ 152 h 170"/>
                <a:gd name="T18" fmla="*/ 128 w 314"/>
                <a:gd name="T19" fmla="*/ 159 h 170"/>
                <a:gd name="T20" fmla="*/ 148 w 314"/>
                <a:gd name="T21" fmla="*/ 163 h 170"/>
                <a:gd name="T22" fmla="*/ 166 w 314"/>
                <a:gd name="T23" fmla="*/ 166 h 170"/>
                <a:gd name="T24" fmla="*/ 177 w 314"/>
                <a:gd name="T25" fmla="*/ 168 h 170"/>
                <a:gd name="T26" fmla="*/ 188 w 314"/>
                <a:gd name="T27" fmla="*/ 170 h 170"/>
                <a:gd name="T28" fmla="*/ 200 w 314"/>
                <a:gd name="T29" fmla="*/ 170 h 170"/>
                <a:gd name="T30" fmla="*/ 213 w 314"/>
                <a:gd name="T31" fmla="*/ 168 h 170"/>
                <a:gd name="T32" fmla="*/ 224 w 314"/>
                <a:gd name="T33" fmla="*/ 168 h 170"/>
                <a:gd name="T34" fmla="*/ 314 w 314"/>
                <a:gd name="T35" fmla="*/ 116 h 170"/>
                <a:gd name="T36" fmla="*/ 303 w 314"/>
                <a:gd name="T37" fmla="*/ 45 h 170"/>
                <a:gd name="T38" fmla="*/ 296 w 314"/>
                <a:gd name="T39" fmla="*/ 51 h 170"/>
                <a:gd name="T40" fmla="*/ 285 w 314"/>
                <a:gd name="T41" fmla="*/ 63 h 170"/>
                <a:gd name="T42" fmla="*/ 269 w 314"/>
                <a:gd name="T43" fmla="*/ 78 h 170"/>
                <a:gd name="T44" fmla="*/ 249 w 314"/>
                <a:gd name="T45" fmla="*/ 94 h 170"/>
                <a:gd name="T46" fmla="*/ 233 w 314"/>
                <a:gd name="T47" fmla="*/ 105 h 170"/>
                <a:gd name="T48" fmla="*/ 222 w 314"/>
                <a:gd name="T49" fmla="*/ 110 h 170"/>
                <a:gd name="T50" fmla="*/ 209 w 314"/>
                <a:gd name="T51" fmla="*/ 116 h 170"/>
                <a:gd name="T52" fmla="*/ 193 w 314"/>
                <a:gd name="T53" fmla="*/ 119 h 170"/>
                <a:gd name="T54" fmla="*/ 179 w 314"/>
                <a:gd name="T55" fmla="*/ 121 h 170"/>
                <a:gd name="T56" fmla="*/ 166 w 314"/>
                <a:gd name="T57" fmla="*/ 121 h 170"/>
                <a:gd name="T58" fmla="*/ 148 w 314"/>
                <a:gd name="T59" fmla="*/ 116 h 170"/>
                <a:gd name="T60" fmla="*/ 132 w 314"/>
                <a:gd name="T61" fmla="*/ 112 h 170"/>
                <a:gd name="T62" fmla="*/ 119 w 314"/>
                <a:gd name="T63" fmla="*/ 105 h 170"/>
                <a:gd name="T64" fmla="*/ 103 w 314"/>
                <a:gd name="T65" fmla="*/ 98 h 170"/>
                <a:gd name="T66" fmla="*/ 90 w 314"/>
                <a:gd name="T67" fmla="*/ 89 h 170"/>
                <a:gd name="T68" fmla="*/ 78 w 314"/>
                <a:gd name="T69" fmla="*/ 80 h 170"/>
                <a:gd name="T70" fmla="*/ 67 w 314"/>
                <a:gd name="T71" fmla="*/ 69 h 170"/>
                <a:gd name="T72" fmla="*/ 56 w 314"/>
                <a:gd name="T73" fmla="*/ 60 h 170"/>
                <a:gd name="T74" fmla="*/ 43 w 314"/>
                <a:gd name="T75" fmla="*/ 45 h 170"/>
                <a:gd name="T76" fmla="*/ 27 w 314"/>
                <a:gd name="T77" fmla="*/ 24 h 170"/>
                <a:gd name="T78" fmla="*/ 16 w 314"/>
                <a:gd name="T79" fmla="*/ 9 h 170"/>
                <a:gd name="T80" fmla="*/ 11 w 314"/>
                <a:gd name="T81" fmla="*/ 0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4"/>
                <a:gd name="T124" fmla="*/ 0 h 170"/>
                <a:gd name="T125" fmla="*/ 314 w 314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4" h="170">
                  <a:moveTo>
                    <a:pt x="11" y="0"/>
                  </a:moveTo>
                  <a:lnTo>
                    <a:pt x="0" y="87"/>
                  </a:lnTo>
                  <a:lnTo>
                    <a:pt x="4" y="89"/>
                  </a:lnTo>
                  <a:lnTo>
                    <a:pt x="9" y="94"/>
                  </a:lnTo>
                  <a:lnTo>
                    <a:pt x="18" y="101"/>
                  </a:lnTo>
                  <a:lnTo>
                    <a:pt x="20" y="105"/>
                  </a:lnTo>
                  <a:lnTo>
                    <a:pt x="27" y="107"/>
                  </a:lnTo>
                  <a:lnTo>
                    <a:pt x="31" y="112"/>
                  </a:lnTo>
                  <a:lnTo>
                    <a:pt x="38" y="116"/>
                  </a:lnTo>
                  <a:lnTo>
                    <a:pt x="45" y="119"/>
                  </a:lnTo>
                  <a:lnTo>
                    <a:pt x="52" y="125"/>
                  </a:lnTo>
                  <a:lnTo>
                    <a:pt x="58" y="130"/>
                  </a:lnTo>
                  <a:lnTo>
                    <a:pt x="67" y="134"/>
                  </a:lnTo>
                  <a:lnTo>
                    <a:pt x="74" y="137"/>
                  </a:lnTo>
                  <a:lnTo>
                    <a:pt x="81" y="141"/>
                  </a:lnTo>
                  <a:lnTo>
                    <a:pt x="90" y="146"/>
                  </a:lnTo>
                  <a:lnTo>
                    <a:pt x="99" y="150"/>
                  </a:lnTo>
                  <a:lnTo>
                    <a:pt x="108" y="152"/>
                  </a:lnTo>
                  <a:lnTo>
                    <a:pt x="119" y="157"/>
                  </a:lnTo>
                  <a:lnTo>
                    <a:pt x="128" y="159"/>
                  </a:lnTo>
                  <a:lnTo>
                    <a:pt x="139" y="163"/>
                  </a:lnTo>
                  <a:lnTo>
                    <a:pt x="148" y="163"/>
                  </a:lnTo>
                  <a:lnTo>
                    <a:pt x="159" y="166"/>
                  </a:lnTo>
                  <a:lnTo>
                    <a:pt x="166" y="166"/>
                  </a:lnTo>
                  <a:lnTo>
                    <a:pt x="170" y="168"/>
                  </a:lnTo>
                  <a:lnTo>
                    <a:pt x="177" y="168"/>
                  </a:lnTo>
                  <a:lnTo>
                    <a:pt x="184" y="170"/>
                  </a:lnTo>
                  <a:lnTo>
                    <a:pt x="188" y="170"/>
                  </a:lnTo>
                  <a:lnTo>
                    <a:pt x="195" y="170"/>
                  </a:lnTo>
                  <a:lnTo>
                    <a:pt x="200" y="170"/>
                  </a:lnTo>
                  <a:lnTo>
                    <a:pt x="206" y="170"/>
                  </a:lnTo>
                  <a:lnTo>
                    <a:pt x="213" y="168"/>
                  </a:lnTo>
                  <a:lnTo>
                    <a:pt x="220" y="168"/>
                  </a:lnTo>
                  <a:lnTo>
                    <a:pt x="224" y="168"/>
                  </a:lnTo>
                  <a:lnTo>
                    <a:pt x="233" y="168"/>
                  </a:lnTo>
                  <a:lnTo>
                    <a:pt x="314" y="116"/>
                  </a:lnTo>
                  <a:lnTo>
                    <a:pt x="303" y="45"/>
                  </a:lnTo>
                  <a:lnTo>
                    <a:pt x="300" y="47"/>
                  </a:lnTo>
                  <a:lnTo>
                    <a:pt x="296" y="51"/>
                  </a:lnTo>
                  <a:lnTo>
                    <a:pt x="291" y="58"/>
                  </a:lnTo>
                  <a:lnTo>
                    <a:pt x="285" y="63"/>
                  </a:lnTo>
                  <a:lnTo>
                    <a:pt x="278" y="69"/>
                  </a:lnTo>
                  <a:lnTo>
                    <a:pt x="269" y="78"/>
                  </a:lnTo>
                  <a:lnTo>
                    <a:pt x="262" y="87"/>
                  </a:lnTo>
                  <a:lnTo>
                    <a:pt x="249" y="94"/>
                  </a:lnTo>
                  <a:lnTo>
                    <a:pt x="240" y="101"/>
                  </a:lnTo>
                  <a:lnTo>
                    <a:pt x="233" y="105"/>
                  </a:lnTo>
                  <a:lnTo>
                    <a:pt x="226" y="107"/>
                  </a:lnTo>
                  <a:lnTo>
                    <a:pt x="222" y="110"/>
                  </a:lnTo>
                  <a:lnTo>
                    <a:pt x="215" y="114"/>
                  </a:lnTo>
                  <a:lnTo>
                    <a:pt x="209" y="116"/>
                  </a:lnTo>
                  <a:lnTo>
                    <a:pt x="200" y="116"/>
                  </a:lnTo>
                  <a:lnTo>
                    <a:pt x="193" y="119"/>
                  </a:lnTo>
                  <a:lnTo>
                    <a:pt x="186" y="121"/>
                  </a:lnTo>
                  <a:lnTo>
                    <a:pt x="179" y="121"/>
                  </a:lnTo>
                  <a:lnTo>
                    <a:pt x="173" y="121"/>
                  </a:lnTo>
                  <a:lnTo>
                    <a:pt x="166" y="121"/>
                  </a:lnTo>
                  <a:lnTo>
                    <a:pt x="159" y="121"/>
                  </a:lnTo>
                  <a:lnTo>
                    <a:pt x="148" y="116"/>
                  </a:lnTo>
                  <a:lnTo>
                    <a:pt x="141" y="116"/>
                  </a:lnTo>
                  <a:lnTo>
                    <a:pt x="132" y="112"/>
                  </a:lnTo>
                  <a:lnTo>
                    <a:pt x="126" y="110"/>
                  </a:lnTo>
                  <a:lnTo>
                    <a:pt x="119" y="105"/>
                  </a:lnTo>
                  <a:lnTo>
                    <a:pt x="110" y="103"/>
                  </a:lnTo>
                  <a:lnTo>
                    <a:pt x="103" y="98"/>
                  </a:lnTo>
                  <a:lnTo>
                    <a:pt x="96" y="96"/>
                  </a:lnTo>
                  <a:lnTo>
                    <a:pt x="90" y="89"/>
                  </a:lnTo>
                  <a:lnTo>
                    <a:pt x="83" y="85"/>
                  </a:lnTo>
                  <a:lnTo>
                    <a:pt x="78" y="80"/>
                  </a:lnTo>
                  <a:lnTo>
                    <a:pt x="72" y="76"/>
                  </a:lnTo>
                  <a:lnTo>
                    <a:pt x="67" y="69"/>
                  </a:lnTo>
                  <a:lnTo>
                    <a:pt x="61" y="65"/>
                  </a:lnTo>
                  <a:lnTo>
                    <a:pt x="56" y="60"/>
                  </a:lnTo>
                  <a:lnTo>
                    <a:pt x="52" y="56"/>
                  </a:lnTo>
                  <a:lnTo>
                    <a:pt x="43" y="45"/>
                  </a:lnTo>
                  <a:lnTo>
                    <a:pt x="34" y="33"/>
                  </a:lnTo>
                  <a:lnTo>
                    <a:pt x="27" y="24"/>
                  </a:lnTo>
                  <a:lnTo>
                    <a:pt x="22" y="18"/>
                  </a:lnTo>
                  <a:lnTo>
                    <a:pt x="16" y="9"/>
                  </a:lnTo>
                  <a:lnTo>
                    <a:pt x="13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Freeform 88"/>
            <p:cNvSpPr>
              <a:spLocks/>
            </p:cNvSpPr>
            <p:nvPr/>
          </p:nvSpPr>
          <p:spPr bwMode="auto">
            <a:xfrm>
              <a:off x="2492" y="2738"/>
              <a:ext cx="340" cy="301"/>
            </a:xfrm>
            <a:custGeom>
              <a:avLst/>
              <a:gdLst>
                <a:gd name="T0" fmla="*/ 213 w 340"/>
                <a:gd name="T1" fmla="*/ 274 h 301"/>
                <a:gd name="T2" fmla="*/ 248 w 340"/>
                <a:gd name="T3" fmla="*/ 258 h 301"/>
                <a:gd name="T4" fmla="*/ 282 w 340"/>
                <a:gd name="T5" fmla="*/ 231 h 301"/>
                <a:gd name="T6" fmla="*/ 300 w 340"/>
                <a:gd name="T7" fmla="*/ 193 h 301"/>
                <a:gd name="T8" fmla="*/ 302 w 340"/>
                <a:gd name="T9" fmla="*/ 155 h 301"/>
                <a:gd name="T10" fmla="*/ 295 w 340"/>
                <a:gd name="T11" fmla="*/ 128 h 301"/>
                <a:gd name="T12" fmla="*/ 284 w 340"/>
                <a:gd name="T13" fmla="*/ 106 h 301"/>
                <a:gd name="T14" fmla="*/ 262 w 340"/>
                <a:gd name="T15" fmla="*/ 79 h 301"/>
                <a:gd name="T16" fmla="*/ 235 w 340"/>
                <a:gd name="T17" fmla="*/ 59 h 301"/>
                <a:gd name="T18" fmla="*/ 210 w 340"/>
                <a:gd name="T19" fmla="*/ 47 h 301"/>
                <a:gd name="T20" fmla="*/ 181 w 340"/>
                <a:gd name="T21" fmla="*/ 38 h 301"/>
                <a:gd name="T22" fmla="*/ 152 w 340"/>
                <a:gd name="T23" fmla="*/ 38 h 301"/>
                <a:gd name="T24" fmla="*/ 134 w 340"/>
                <a:gd name="T25" fmla="*/ 29 h 301"/>
                <a:gd name="T26" fmla="*/ 134 w 340"/>
                <a:gd name="T27" fmla="*/ 0 h 301"/>
                <a:gd name="T28" fmla="*/ 168 w 340"/>
                <a:gd name="T29" fmla="*/ 0 h 301"/>
                <a:gd name="T30" fmla="*/ 204 w 340"/>
                <a:gd name="T31" fmla="*/ 7 h 301"/>
                <a:gd name="T32" fmla="*/ 237 w 340"/>
                <a:gd name="T33" fmla="*/ 18 h 301"/>
                <a:gd name="T34" fmla="*/ 266 w 340"/>
                <a:gd name="T35" fmla="*/ 38 h 301"/>
                <a:gd name="T36" fmla="*/ 293 w 340"/>
                <a:gd name="T37" fmla="*/ 61 h 301"/>
                <a:gd name="T38" fmla="*/ 316 w 340"/>
                <a:gd name="T39" fmla="*/ 88 h 301"/>
                <a:gd name="T40" fmla="*/ 329 w 340"/>
                <a:gd name="T41" fmla="*/ 115 h 301"/>
                <a:gd name="T42" fmla="*/ 338 w 340"/>
                <a:gd name="T43" fmla="*/ 148 h 301"/>
                <a:gd name="T44" fmla="*/ 338 w 340"/>
                <a:gd name="T45" fmla="*/ 177 h 301"/>
                <a:gd name="T46" fmla="*/ 331 w 340"/>
                <a:gd name="T47" fmla="*/ 204 h 301"/>
                <a:gd name="T48" fmla="*/ 320 w 340"/>
                <a:gd name="T49" fmla="*/ 229 h 301"/>
                <a:gd name="T50" fmla="*/ 291 w 340"/>
                <a:gd name="T51" fmla="*/ 265 h 301"/>
                <a:gd name="T52" fmla="*/ 262 w 340"/>
                <a:gd name="T53" fmla="*/ 283 h 301"/>
                <a:gd name="T54" fmla="*/ 235 w 340"/>
                <a:gd name="T55" fmla="*/ 292 h 301"/>
                <a:gd name="T56" fmla="*/ 206 w 340"/>
                <a:gd name="T57" fmla="*/ 299 h 301"/>
                <a:gd name="T58" fmla="*/ 174 w 340"/>
                <a:gd name="T59" fmla="*/ 299 h 301"/>
                <a:gd name="T60" fmla="*/ 145 w 340"/>
                <a:gd name="T61" fmla="*/ 294 h 301"/>
                <a:gd name="T62" fmla="*/ 114 w 340"/>
                <a:gd name="T63" fmla="*/ 285 h 301"/>
                <a:gd name="T64" fmla="*/ 87 w 340"/>
                <a:gd name="T65" fmla="*/ 272 h 301"/>
                <a:gd name="T66" fmla="*/ 62 w 340"/>
                <a:gd name="T67" fmla="*/ 254 h 301"/>
                <a:gd name="T68" fmla="*/ 40 w 340"/>
                <a:gd name="T69" fmla="*/ 234 h 301"/>
                <a:gd name="T70" fmla="*/ 22 w 340"/>
                <a:gd name="T71" fmla="*/ 211 h 301"/>
                <a:gd name="T72" fmla="*/ 9 w 340"/>
                <a:gd name="T73" fmla="*/ 184 h 301"/>
                <a:gd name="T74" fmla="*/ 0 w 340"/>
                <a:gd name="T75" fmla="*/ 155 h 301"/>
                <a:gd name="T76" fmla="*/ 0 w 340"/>
                <a:gd name="T77" fmla="*/ 126 h 301"/>
                <a:gd name="T78" fmla="*/ 2 w 340"/>
                <a:gd name="T79" fmla="*/ 99 h 301"/>
                <a:gd name="T80" fmla="*/ 13 w 340"/>
                <a:gd name="T81" fmla="*/ 72 h 301"/>
                <a:gd name="T82" fmla="*/ 29 w 340"/>
                <a:gd name="T83" fmla="*/ 50 h 301"/>
                <a:gd name="T84" fmla="*/ 51 w 340"/>
                <a:gd name="T85" fmla="*/ 29 h 301"/>
                <a:gd name="T86" fmla="*/ 76 w 340"/>
                <a:gd name="T87" fmla="*/ 16 h 301"/>
                <a:gd name="T88" fmla="*/ 105 w 340"/>
                <a:gd name="T89" fmla="*/ 7 h 301"/>
                <a:gd name="T90" fmla="*/ 121 w 340"/>
                <a:gd name="T91" fmla="*/ 32 h 301"/>
                <a:gd name="T92" fmla="*/ 105 w 340"/>
                <a:gd name="T93" fmla="*/ 45 h 301"/>
                <a:gd name="T94" fmla="*/ 69 w 340"/>
                <a:gd name="T95" fmla="*/ 65 h 301"/>
                <a:gd name="T96" fmla="*/ 44 w 340"/>
                <a:gd name="T97" fmla="*/ 101 h 301"/>
                <a:gd name="T98" fmla="*/ 35 w 340"/>
                <a:gd name="T99" fmla="*/ 142 h 301"/>
                <a:gd name="T100" fmla="*/ 40 w 340"/>
                <a:gd name="T101" fmla="*/ 171 h 301"/>
                <a:gd name="T102" fmla="*/ 56 w 340"/>
                <a:gd name="T103" fmla="*/ 207 h 301"/>
                <a:gd name="T104" fmla="*/ 89 w 340"/>
                <a:gd name="T105" fmla="*/ 240 h 301"/>
                <a:gd name="T106" fmla="*/ 125 w 340"/>
                <a:gd name="T107" fmla="*/ 263 h 301"/>
                <a:gd name="T108" fmla="*/ 150 w 340"/>
                <a:gd name="T109" fmla="*/ 272 h 301"/>
                <a:gd name="T110" fmla="*/ 174 w 340"/>
                <a:gd name="T111" fmla="*/ 276 h 301"/>
                <a:gd name="T112" fmla="*/ 195 w 340"/>
                <a:gd name="T113" fmla="*/ 276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0"/>
                <a:gd name="T172" fmla="*/ 0 h 301"/>
                <a:gd name="T173" fmla="*/ 340 w 340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0" h="301">
                  <a:moveTo>
                    <a:pt x="195" y="276"/>
                  </a:moveTo>
                  <a:lnTo>
                    <a:pt x="199" y="276"/>
                  </a:lnTo>
                  <a:lnTo>
                    <a:pt x="206" y="274"/>
                  </a:lnTo>
                  <a:lnTo>
                    <a:pt x="213" y="274"/>
                  </a:lnTo>
                  <a:lnTo>
                    <a:pt x="217" y="272"/>
                  </a:lnTo>
                  <a:lnTo>
                    <a:pt x="228" y="267"/>
                  </a:lnTo>
                  <a:lnTo>
                    <a:pt x="239" y="265"/>
                  </a:lnTo>
                  <a:lnTo>
                    <a:pt x="248" y="258"/>
                  </a:lnTo>
                  <a:lnTo>
                    <a:pt x="260" y="254"/>
                  </a:lnTo>
                  <a:lnTo>
                    <a:pt x="266" y="247"/>
                  </a:lnTo>
                  <a:lnTo>
                    <a:pt x="278" y="240"/>
                  </a:lnTo>
                  <a:lnTo>
                    <a:pt x="282" y="231"/>
                  </a:lnTo>
                  <a:lnTo>
                    <a:pt x="289" y="222"/>
                  </a:lnTo>
                  <a:lnTo>
                    <a:pt x="293" y="213"/>
                  </a:lnTo>
                  <a:lnTo>
                    <a:pt x="298" y="204"/>
                  </a:lnTo>
                  <a:lnTo>
                    <a:pt x="300" y="193"/>
                  </a:lnTo>
                  <a:lnTo>
                    <a:pt x="302" y="182"/>
                  </a:lnTo>
                  <a:lnTo>
                    <a:pt x="304" y="171"/>
                  </a:lnTo>
                  <a:lnTo>
                    <a:pt x="304" y="162"/>
                  </a:lnTo>
                  <a:lnTo>
                    <a:pt x="302" y="155"/>
                  </a:lnTo>
                  <a:lnTo>
                    <a:pt x="302" y="148"/>
                  </a:lnTo>
                  <a:lnTo>
                    <a:pt x="300" y="142"/>
                  </a:lnTo>
                  <a:lnTo>
                    <a:pt x="300" y="135"/>
                  </a:lnTo>
                  <a:lnTo>
                    <a:pt x="295" y="128"/>
                  </a:lnTo>
                  <a:lnTo>
                    <a:pt x="293" y="121"/>
                  </a:lnTo>
                  <a:lnTo>
                    <a:pt x="291" y="117"/>
                  </a:lnTo>
                  <a:lnTo>
                    <a:pt x="289" y="112"/>
                  </a:lnTo>
                  <a:lnTo>
                    <a:pt x="284" y="106"/>
                  </a:lnTo>
                  <a:lnTo>
                    <a:pt x="280" y="99"/>
                  </a:lnTo>
                  <a:lnTo>
                    <a:pt x="278" y="94"/>
                  </a:lnTo>
                  <a:lnTo>
                    <a:pt x="273" y="90"/>
                  </a:lnTo>
                  <a:lnTo>
                    <a:pt x="262" y="79"/>
                  </a:lnTo>
                  <a:lnTo>
                    <a:pt x="253" y="72"/>
                  </a:lnTo>
                  <a:lnTo>
                    <a:pt x="248" y="65"/>
                  </a:lnTo>
                  <a:lnTo>
                    <a:pt x="242" y="63"/>
                  </a:lnTo>
                  <a:lnTo>
                    <a:pt x="235" y="59"/>
                  </a:lnTo>
                  <a:lnTo>
                    <a:pt x="230" y="56"/>
                  </a:lnTo>
                  <a:lnTo>
                    <a:pt x="224" y="52"/>
                  </a:lnTo>
                  <a:lnTo>
                    <a:pt x="217" y="50"/>
                  </a:lnTo>
                  <a:lnTo>
                    <a:pt x="210" y="47"/>
                  </a:lnTo>
                  <a:lnTo>
                    <a:pt x="204" y="45"/>
                  </a:lnTo>
                  <a:lnTo>
                    <a:pt x="197" y="43"/>
                  </a:lnTo>
                  <a:lnTo>
                    <a:pt x="190" y="41"/>
                  </a:lnTo>
                  <a:lnTo>
                    <a:pt x="181" y="38"/>
                  </a:lnTo>
                  <a:lnTo>
                    <a:pt x="174" y="38"/>
                  </a:lnTo>
                  <a:lnTo>
                    <a:pt x="168" y="38"/>
                  </a:lnTo>
                  <a:lnTo>
                    <a:pt x="161" y="38"/>
                  </a:lnTo>
                  <a:lnTo>
                    <a:pt x="152" y="38"/>
                  </a:lnTo>
                  <a:lnTo>
                    <a:pt x="148" y="38"/>
                  </a:lnTo>
                  <a:lnTo>
                    <a:pt x="141" y="38"/>
                  </a:lnTo>
                  <a:lnTo>
                    <a:pt x="136" y="38"/>
                  </a:lnTo>
                  <a:lnTo>
                    <a:pt x="134" y="29"/>
                  </a:lnTo>
                  <a:lnTo>
                    <a:pt x="132" y="23"/>
                  </a:lnTo>
                  <a:lnTo>
                    <a:pt x="130" y="11"/>
                  </a:lnTo>
                  <a:lnTo>
                    <a:pt x="127" y="0"/>
                  </a:lnTo>
                  <a:lnTo>
                    <a:pt x="134" y="0"/>
                  </a:lnTo>
                  <a:lnTo>
                    <a:pt x="139" y="0"/>
                  </a:lnTo>
                  <a:lnTo>
                    <a:pt x="148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7" y="0"/>
                  </a:lnTo>
                  <a:lnTo>
                    <a:pt x="186" y="3"/>
                  </a:lnTo>
                  <a:lnTo>
                    <a:pt x="195" y="5"/>
                  </a:lnTo>
                  <a:lnTo>
                    <a:pt x="204" y="7"/>
                  </a:lnTo>
                  <a:lnTo>
                    <a:pt x="213" y="9"/>
                  </a:lnTo>
                  <a:lnTo>
                    <a:pt x="222" y="11"/>
                  </a:lnTo>
                  <a:lnTo>
                    <a:pt x="228" y="14"/>
                  </a:lnTo>
                  <a:lnTo>
                    <a:pt x="237" y="18"/>
                  </a:lnTo>
                  <a:lnTo>
                    <a:pt x="246" y="23"/>
                  </a:lnTo>
                  <a:lnTo>
                    <a:pt x="253" y="27"/>
                  </a:lnTo>
                  <a:lnTo>
                    <a:pt x="260" y="32"/>
                  </a:lnTo>
                  <a:lnTo>
                    <a:pt x="266" y="38"/>
                  </a:lnTo>
                  <a:lnTo>
                    <a:pt x="275" y="43"/>
                  </a:lnTo>
                  <a:lnTo>
                    <a:pt x="280" y="50"/>
                  </a:lnTo>
                  <a:lnTo>
                    <a:pt x="287" y="54"/>
                  </a:lnTo>
                  <a:lnTo>
                    <a:pt x="293" y="61"/>
                  </a:lnTo>
                  <a:lnTo>
                    <a:pt x="300" y="68"/>
                  </a:lnTo>
                  <a:lnTo>
                    <a:pt x="304" y="74"/>
                  </a:lnTo>
                  <a:lnTo>
                    <a:pt x="309" y="79"/>
                  </a:lnTo>
                  <a:lnTo>
                    <a:pt x="316" y="88"/>
                  </a:lnTo>
                  <a:lnTo>
                    <a:pt x="320" y="94"/>
                  </a:lnTo>
                  <a:lnTo>
                    <a:pt x="322" y="101"/>
                  </a:lnTo>
                  <a:lnTo>
                    <a:pt x="327" y="108"/>
                  </a:lnTo>
                  <a:lnTo>
                    <a:pt x="329" y="115"/>
                  </a:lnTo>
                  <a:lnTo>
                    <a:pt x="331" y="124"/>
                  </a:lnTo>
                  <a:lnTo>
                    <a:pt x="334" y="133"/>
                  </a:lnTo>
                  <a:lnTo>
                    <a:pt x="336" y="142"/>
                  </a:lnTo>
                  <a:lnTo>
                    <a:pt x="338" y="148"/>
                  </a:lnTo>
                  <a:lnTo>
                    <a:pt x="340" y="157"/>
                  </a:lnTo>
                  <a:lnTo>
                    <a:pt x="338" y="164"/>
                  </a:lnTo>
                  <a:lnTo>
                    <a:pt x="338" y="171"/>
                  </a:lnTo>
                  <a:lnTo>
                    <a:pt x="338" y="177"/>
                  </a:lnTo>
                  <a:lnTo>
                    <a:pt x="338" y="184"/>
                  </a:lnTo>
                  <a:lnTo>
                    <a:pt x="336" y="191"/>
                  </a:lnTo>
                  <a:lnTo>
                    <a:pt x="334" y="198"/>
                  </a:lnTo>
                  <a:lnTo>
                    <a:pt x="331" y="204"/>
                  </a:lnTo>
                  <a:lnTo>
                    <a:pt x="329" y="211"/>
                  </a:lnTo>
                  <a:lnTo>
                    <a:pt x="327" y="218"/>
                  </a:lnTo>
                  <a:lnTo>
                    <a:pt x="325" y="222"/>
                  </a:lnTo>
                  <a:lnTo>
                    <a:pt x="320" y="229"/>
                  </a:lnTo>
                  <a:lnTo>
                    <a:pt x="318" y="236"/>
                  </a:lnTo>
                  <a:lnTo>
                    <a:pt x="311" y="245"/>
                  </a:lnTo>
                  <a:lnTo>
                    <a:pt x="302" y="256"/>
                  </a:lnTo>
                  <a:lnTo>
                    <a:pt x="291" y="265"/>
                  </a:lnTo>
                  <a:lnTo>
                    <a:pt x="280" y="274"/>
                  </a:lnTo>
                  <a:lnTo>
                    <a:pt x="275" y="276"/>
                  </a:lnTo>
                  <a:lnTo>
                    <a:pt x="269" y="278"/>
                  </a:lnTo>
                  <a:lnTo>
                    <a:pt x="262" y="283"/>
                  </a:lnTo>
                  <a:lnTo>
                    <a:pt x="255" y="287"/>
                  </a:lnTo>
                  <a:lnTo>
                    <a:pt x="248" y="287"/>
                  </a:lnTo>
                  <a:lnTo>
                    <a:pt x="242" y="290"/>
                  </a:lnTo>
                  <a:lnTo>
                    <a:pt x="235" y="292"/>
                  </a:lnTo>
                  <a:lnTo>
                    <a:pt x="228" y="294"/>
                  </a:lnTo>
                  <a:lnTo>
                    <a:pt x="222" y="296"/>
                  </a:lnTo>
                  <a:lnTo>
                    <a:pt x="215" y="299"/>
                  </a:lnTo>
                  <a:lnTo>
                    <a:pt x="206" y="299"/>
                  </a:lnTo>
                  <a:lnTo>
                    <a:pt x="199" y="301"/>
                  </a:lnTo>
                  <a:lnTo>
                    <a:pt x="192" y="301"/>
                  </a:lnTo>
                  <a:lnTo>
                    <a:pt x="183" y="301"/>
                  </a:lnTo>
                  <a:lnTo>
                    <a:pt x="174" y="299"/>
                  </a:lnTo>
                  <a:lnTo>
                    <a:pt x="168" y="299"/>
                  </a:lnTo>
                  <a:lnTo>
                    <a:pt x="159" y="296"/>
                  </a:lnTo>
                  <a:lnTo>
                    <a:pt x="152" y="296"/>
                  </a:lnTo>
                  <a:lnTo>
                    <a:pt x="145" y="294"/>
                  </a:lnTo>
                  <a:lnTo>
                    <a:pt x="139" y="294"/>
                  </a:lnTo>
                  <a:lnTo>
                    <a:pt x="130" y="290"/>
                  </a:lnTo>
                  <a:lnTo>
                    <a:pt x="123" y="287"/>
                  </a:lnTo>
                  <a:lnTo>
                    <a:pt x="114" y="285"/>
                  </a:lnTo>
                  <a:lnTo>
                    <a:pt x="107" y="283"/>
                  </a:lnTo>
                  <a:lnTo>
                    <a:pt x="100" y="278"/>
                  </a:lnTo>
                  <a:lnTo>
                    <a:pt x="94" y="276"/>
                  </a:lnTo>
                  <a:lnTo>
                    <a:pt x="87" y="272"/>
                  </a:lnTo>
                  <a:lnTo>
                    <a:pt x="82" y="269"/>
                  </a:lnTo>
                  <a:lnTo>
                    <a:pt x="74" y="263"/>
                  </a:lnTo>
                  <a:lnTo>
                    <a:pt x="69" y="260"/>
                  </a:lnTo>
                  <a:lnTo>
                    <a:pt x="62" y="254"/>
                  </a:lnTo>
                  <a:lnTo>
                    <a:pt x="56" y="249"/>
                  </a:lnTo>
                  <a:lnTo>
                    <a:pt x="51" y="245"/>
                  </a:lnTo>
                  <a:lnTo>
                    <a:pt x="44" y="240"/>
                  </a:lnTo>
                  <a:lnTo>
                    <a:pt x="40" y="234"/>
                  </a:lnTo>
                  <a:lnTo>
                    <a:pt x="35" y="229"/>
                  </a:lnTo>
                  <a:lnTo>
                    <a:pt x="29" y="222"/>
                  </a:lnTo>
                  <a:lnTo>
                    <a:pt x="26" y="218"/>
                  </a:lnTo>
                  <a:lnTo>
                    <a:pt x="22" y="211"/>
                  </a:lnTo>
                  <a:lnTo>
                    <a:pt x="17" y="204"/>
                  </a:lnTo>
                  <a:lnTo>
                    <a:pt x="15" y="198"/>
                  </a:lnTo>
                  <a:lnTo>
                    <a:pt x="11" y="191"/>
                  </a:lnTo>
                  <a:lnTo>
                    <a:pt x="9" y="184"/>
                  </a:lnTo>
                  <a:lnTo>
                    <a:pt x="6" y="180"/>
                  </a:lnTo>
                  <a:lnTo>
                    <a:pt x="4" y="171"/>
                  </a:lnTo>
                  <a:lnTo>
                    <a:pt x="2" y="164"/>
                  </a:lnTo>
                  <a:lnTo>
                    <a:pt x="0" y="155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0" y="112"/>
                  </a:lnTo>
                  <a:lnTo>
                    <a:pt x="2" y="103"/>
                  </a:lnTo>
                  <a:lnTo>
                    <a:pt x="2" y="99"/>
                  </a:lnTo>
                  <a:lnTo>
                    <a:pt x="4" y="92"/>
                  </a:lnTo>
                  <a:lnTo>
                    <a:pt x="6" y="85"/>
                  </a:lnTo>
                  <a:lnTo>
                    <a:pt x="11" y="79"/>
                  </a:lnTo>
                  <a:lnTo>
                    <a:pt x="13" y="72"/>
                  </a:lnTo>
                  <a:lnTo>
                    <a:pt x="17" y="68"/>
                  </a:lnTo>
                  <a:lnTo>
                    <a:pt x="20" y="61"/>
                  </a:lnTo>
                  <a:lnTo>
                    <a:pt x="24" y="54"/>
                  </a:lnTo>
                  <a:lnTo>
                    <a:pt x="29" y="50"/>
                  </a:lnTo>
                  <a:lnTo>
                    <a:pt x="33" y="45"/>
                  </a:lnTo>
                  <a:lnTo>
                    <a:pt x="38" y="38"/>
                  </a:lnTo>
                  <a:lnTo>
                    <a:pt x="44" y="36"/>
                  </a:lnTo>
                  <a:lnTo>
                    <a:pt x="51" y="29"/>
                  </a:lnTo>
                  <a:lnTo>
                    <a:pt x="56" y="27"/>
                  </a:lnTo>
                  <a:lnTo>
                    <a:pt x="62" y="23"/>
                  </a:lnTo>
                  <a:lnTo>
                    <a:pt x="69" y="18"/>
                  </a:lnTo>
                  <a:lnTo>
                    <a:pt x="76" y="16"/>
                  </a:lnTo>
                  <a:lnTo>
                    <a:pt x="82" y="14"/>
                  </a:lnTo>
                  <a:lnTo>
                    <a:pt x="89" y="11"/>
                  </a:lnTo>
                  <a:lnTo>
                    <a:pt x="96" y="9"/>
                  </a:lnTo>
                  <a:lnTo>
                    <a:pt x="105" y="7"/>
                  </a:lnTo>
                  <a:lnTo>
                    <a:pt x="114" y="5"/>
                  </a:lnTo>
                  <a:lnTo>
                    <a:pt x="116" y="14"/>
                  </a:lnTo>
                  <a:lnTo>
                    <a:pt x="118" y="23"/>
                  </a:lnTo>
                  <a:lnTo>
                    <a:pt x="121" y="32"/>
                  </a:lnTo>
                  <a:lnTo>
                    <a:pt x="123" y="41"/>
                  </a:lnTo>
                  <a:lnTo>
                    <a:pt x="116" y="41"/>
                  </a:lnTo>
                  <a:lnTo>
                    <a:pt x="109" y="43"/>
                  </a:lnTo>
                  <a:lnTo>
                    <a:pt x="105" y="45"/>
                  </a:lnTo>
                  <a:lnTo>
                    <a:pt x="98" y="47"/>
                  </a:lnTo>
                  <a:lnTo>
                    <a:pt x="89" y="52"/>
                  </a:lnTo>
                  <a:lnTo>
                    <a:pt x="80" y="61"/>
                  </a:lnTo>
                  <a:lnTo>
                    <a:pt x="69" y="65"/>
                  </a:lnTo>
                  <a:lnTo>
                    <a:pt x="62" y="74"/>
                  </a:lnTo>
                  <a:lnTo>
                    <a:pt x="56" y="83"/>
                  </a:lnTo>
                  <a:lnTo>
                    <a:pt x="51" y="92"/>
                  </a:lnTo>
                  <a:lnTo>
                    <a:pt x="44" y="101"/>
                  </a:lnTo>
                  <a:lnTo>
                    <a:pt x="42" y="110"/>
                  </a:lnTo>
                  <a:lnTo>
                    <a:pt x="38" y="119"/>
                  </a:lnTo>
                  <a:lnTo>
                    <a:pt x="38" y="130"/>
                  </a:lnTo>
                  <a:lnTo>
                    <a:pt x="35" y="142"/>
                  </a:lnTo>
                  <a:lnTo>
                    <a:pt x="35" y="153"/>
                  </a:lnTo>
                  <a:lnTo>
                    <a:pt x="35" y="157"/>
                  </a:lnTo>
                  <a:lnTo>
                    <a:pt x="38" y="164"/>
                  </a:lnTo>
                  <a:lnTo>
                    <a:pt x="40" y="171"/>
                  </a:lnTo>
                  <a:lnTo>
                    <a:pt x="42" y="177"/>
                  </a:lnTo>
                  <a:lnTo>
                    <a:pt x="44" y="186"/>
                  </a:lnTo>
                  <a:lnTo>
                    <a:pt x="51" y="198"/>
                  </a:lnTo>
                  <a:lnTo>
                    <a:pt x="56" y="207"/>
                  </a:lnTo>
                  <a:lnTo>
                    <a:pt x="65" y="218"/>
                  </a:lnTo>
                  <a:lnTo>
                    <a:pt x="69" y="225"/>
                  </a:lnTo>
                  <a:lnTo>
                    <a:pt x="80" y="234"/>
                  </a:lnTo>
                  <a:lnTo>
                    <a:pt x="89" y="240"/>
                  </a:lnTo>
                  <a:lnTo>
                    <a:pt x="100" y="249"/>
                  </a:lnTo>
                  <a:lnTo>
                    <a:pt x="109" y="254"/>
                  </a:lnTo>
                  <a:lnTo>
                    <a:pt x="121" y="260"/>
                  </a:lnTo>
                  <a:lnTo>
                    <a:pt x="125" y="263"/>
                  </a:lnTo>
                  <a:lnTo>
                    <a:pt x="132" y="265"/>
                  </a:lnTo>
                  <a:lnTo>
                    <a:pt x="139" y="267"/>
                  </a:lnTo>
                  <a:lnTo>
                    <a:pt x="145" y="269"/>
                  </a:lnTo>
                  <a:lnTo>
                    <a:pt x="150" y="272"/>
                  </a:lnTo>
                  <a:lnTo>
                    <a:pt x="156" y="272"/>
                  </a:lnTo>
                  <a:lnTo>
                    <a:pt x="161" y="274"/>
                  </a:lnTo>
                  <a:lnTo>
                    <a:pt x="168" y="276"/>
                  </a:lnTo>
                  <a:lnTo>
                    <a:pt x="174" y="276"/>
                  </a:lnTo>
                  <a:lnTo>
                    <a:pt x="181" y="276"/>
                  </a:lnTo>
                  <a:lnTo>
                    <a:pt x="186" y="276"/>
                  </a:lnTo>
                  <a:lnTo>
                    <a:pt x="195" y="2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Freeform 89"/>
            <p:cNvSpPr>
              <a:spLocks/>
            </p:cNvSpPr>
            <p:nvPr/>
          </p:nvSpPr>
          <p:spPr bwMode="auto">
            <a:xfrm>
              <a:off x="2597" y="2741"/>
              <a:ext cx="47" cy="38"/>
            </a:xfrm>
            <a:custGeom>
              <a:avLst/>
              <a:gdLst>
                <a:gd name="T0" fmla="*/ 18 w 47"/>
                <a:gd name="T1" fmla="*/ 38 h 38"/>
                <a:gd name="T2" fmla="*/ 31 w 47"/>
                <a:gd name="T3" fmla="*/ 35 h 38"/>
                <a:gd name="T4" fmla="*/ 47 w 47"/>
                <a:gd name="T5" fmla="*/ 20 h 38"/>
                <a:gd name="T6" fmla="*/ 22 w 47"/>
                <a:gd name="T7" fmla="*/ 0 h 38"/>
                <a:gd name="T8" fmla="*/ 9 w 47"/>
                <a:gd name="T9" fmla="*/ 2 h 38"/>
                <a:gd name="T10" fmla="*/ 0 w 47"/>
                <a:gd name="T11" fmla="*/ 22 h 38"/>
                <a:gd name="T12" fmla="*/ 18 w 47"/>
                <a:gd name="T13" fmla="*/ 38 h 38"/>
                <a:gd name="T14" fmla="*/ 18 w 47"/>
                <a:gd name="T15" fmla="*/ 38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8"/>
                <a:gd name="T26" fmla="*/ 47 w 47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8">
                  <a:moveTo>
                    <a:pt x="18" y="38"/>
                  </a:moveTo>
                  <a:lnTo>
                    <a:pt x="31" y="35"/>
                  </a:lnTo>
                  <a:lnTo>
                    <a:pt x="47" y="20"/>
                  </a:lnTo>
                  <a:lnTo>
                    <a:pt x="22" y="0"/>
                  </a:lnTo>
                  <a:lnTo>
                    <a:pt x="9" y="2"/>
                  </a:lnTo>
                  <a:lnTo>
                    <a:pt x="0" y="22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Freeform 90"/>
            <p:cNvSpPr>
              <a:spLocks/>
            </p:cNvSpPr>
            <p:nvPr/>
          </p:nvSpPr>
          <p:spPr bwMode="auto">
            <a:xfrm>
              <a:off x="2496" y="2893"/>
              <a:ext cx="325" cy="182"/>
            </a:xfrm>
            <a:custGeom>
              <a:avLst/>
              <a:gdLst>
                <a:gd name="T0" fmla="*/ 13 w 325"/>
                <a:gd name="T1" fmla="*/ 114 h 182"/>
                <a:gd name="T2" fmla="*/ 16 w 325"/>
                <a:gd name="T3" fmla="*/ 121 h 182"/>
                <a:gd name="T4" fmla="*/ 27 w 325"/>
                <a:gd name="T5" fmla="*/ 137 h 182"/>
                <a:gd name="T6" fmla="*/ 38 w 325"/>
                <a:gd name="T7" fmla="*/ 146 h 182"/>
                <a:gd name="T8" fmla="*/ 56 w 325"/>
                <a:gd name="T9" fmla="*/ 157 h 182"/>
                <a:gd name="T10" fmla="*/ 65 w 325"/>
                <a:gd name="T11" fmla="*/ 159 h 182"/>
                <a:gd name="T12" fmla="*/ 78 w 325"/>
                <a:gd name="T13" fmla="*/ 166 h 182"/>
                <a:gd name="T14" fmla="*/ 92 w 325"/>
                <a:gd name="T15" fmla="*/ 170 h 182"/>
                <a:gd name="T16" fmla="*/ 108 w 325"/>
                <a:gd name="T17" fmla="*/ 175 h 182"/>
                <a:gd name="T18" fmla="*/ 123 w 325"/>
                <a:gd name="T19" fmla="*/ 177 h 182"/>
                <a:gd name="T20" fmla="*/ 139 w 325"/>
                <a:gd name="T21" fmla="*/ 179 h 182"/>
                <a:gd name="T22" fmla="*/ 155 w 325"/>
                <a:gd name="T23" fmla="*/ 182 h 182"/>
                <a:gd name="T24" fmla="*/ 168 w 325"/>
                <a:gd name="T25" fmla="*/ 182 h 182"/>
                <a:gd name="T26" fmla="*/ 182 w 325"/>
                <a:gd name="T27" fmla="*/ 182 h 182"/>
                <a:gd name="T28" fmla="*/ 197 w 325"/>
                <a:gd name="T29" fmla="*/ 179 h 182"/>
                <a:gd name="T30" fmla="*/ 211 w 325"/>
                <a:gd name="T31" fmla="*/ 179 h 182"/>
                <a:gd name="T32" fmla="*/ 224 w 325"/>
                <a:gd name="T33" fmla="*/ 177 h 182"/>
                <a:gd name="T34" fmla="*/ 235 w 325"/>
                <a:gd name="T35" fmla="*/ 175 h 182"/>
                <a:gd name="T36" fmla="*/ 247 w 325"/>
                <a:gd name="T37" fmla="*/ 173 h 182"/>
                <a:gd name="T38" fmla="*/ 267 w 325"/>
                <a:gd name="T39" fmla="*/ 168 h 182"/>
                <a:gd name="T40" fmla="*/ 280 w 325"/>
                <a:gd name="T41" fmla="*/ 162 h 182"/>
                <a:gd name="T42" fmla="*/ 291 w 325"/>
                <a:gd name="T43" fmla="*/ 159 h 182"/>
                <a:gd name="T44" fmla="*/ 303 w 325"/>
                <a:gd name="T45" fmla="*/ 148 h 182"/>
                <a:gd name="T46" fmla="*/ 309 w 325"/>
                <a:gd name="T47" fmla="*/ 135 h 182"/>
                <a:gd name="T48" fmla="*/ 312 w 325"/>
                <a:gd name="T49" fmla="*/ 123 h 182"/>
                <a:gd name="T50" fmla="*/ 314 w 325"/>
                <a:gd name="T51" fmla="*/ 119 h 182"/>
                <a:gd name="T52" fmla="*/ 283 w 325"/>
                <a:gd name="T53" fmla="*/ 90 h 182"/>
                <a:gd name="T54" fmla="*/ 265 w 325"/>
                <a:gd name="T55" fmla="*/ 135 h 182"/>
                <a:gd name="T56" fmla="*/ 256 w 325"/>
                <a:gd name="T57" fmla="*/ 137 h 182"/>
                <a:gd name="T58" fmla="*/ 242 w 325"/>
                <a:gd name="T59" fmla="*/ 141 h 182"/>
                <a:gd name="T60" fmla="*/ 229 w 325"/>
                <a:gd name="T61" fmla="*/ 148 h 182"/>
                <a:gd name="T62" fmla="*/ 213 w 325"/>
                <a:gd name="T63" fmla="*/ 150 h 182"/>
                <a:gd name="T64" fmla="*/ 202 w 325"/>
                <a:gd name="T65" fmla="*/ 153 h 182"/>
                <a:gd name="T66" fmla="*/ 191 w 325"/>
                <a:gd name="T67" fmla="*/ 155 h 182"/>
                <a:gd name="T68" fmla="*/ 177 w 325"/>
                <a:gd name="T69" fmla="*/ 155 h 182"/>
                <a:gd name="T70" fmla="*/ 161 w 325"/>
                <a:gd name="T71" fmla="*/ 155 h 182"/>
                <a:gd name="T72" fmla="*/ 144 w 325"/>
                <a:gd name="T73" fmla="*/ 153 h 182"/>
                <a:gd name="T74" fmla="*/ 126 w 325"/>
                <a:gd name="T75" fmla="*/ 150 h 182"/>
                <a:gd name="T76" fmla="*/ 105 w 325"/>
                <a:gd name="T77" fmla="*/ 146 h 182"/>
                <a:gd name="T78" fmla="*/ 87 w 325"/>
                <a:gd name="T79" fmla="*/ 141 h 182"/>
                <a:gd name="T80" fmla="*/ 76 w 325"/>
                <a:gd name="T81" fmla="*/ 135 h 182"/>
                <a:gd name="T82" fmla="*/ 63 w 325"/>
                <a:gd name="T83" fmla="*/ 126 h 182"/>
                <a:gd name="T84" fmla="*/ 52 w 325"/>
                <a:gd name="T85" fmla="*/ 114 h 182"/>
                <a:gd name="T86" fmla="*/ 49 w 325"/>
                <a:gd name="T87" fmla="*/ 58 h 182"/>
                <a:gd name="T88" fmla="*/ 0 w 325"/>
                <a:gd name="T89" fmla="*/ 0 h 18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5"/>
                <a:gd name="T136" fmla="*/ 0 h 182"/>
                <a:gd name="T137" fmla="*/ 325 w 325"/>
                <a:gd name="T138" fmla="*/ 182 h 18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5" h="182">
                  <a:moveTo>
                    <a:pt x="0" y="0"/>
                  </a:moveTo>
                  <a:lnTo>
                    <a:pt x="13" y="114"/>
                  </a:lnTo>
                  <a:lnTo>
                    <a:pt x="16" y="121"/>
                  </a:lnTo>
                  <a:lnTo>
                    <a:pt x="20" y="126"/>
                  </a:lnTo>
                  <a:lnTo>
                    <a:pt x="27" y="137"/>
                  </a:lnTo>
                  <a:lnTo>
                    <a:pt x="31" y="141"/>
                  </a:lnTo>
                  <a:lnTo>
                    <a:pt x="38" y="146"/>
                  </a:lnTo>
                  <a:lnTo>
                    <a:pt x="45" y="150"/>
                  </a:lnTo>
                  <a:lnTo>
                    <a:pt x="56" y="157"/>
                  </a:lnTo>
                  <a:lnTo>
                    <a:pt x="61" y="157"/>
                  </a:lnTo>
                  <a:lnTo>
                    <a:pt x="65" y="159"/>
                  </a:lnTo>
                  <a:lnTo>
                    <a:pt x="72" y="162"/>
                  </a:lnTo>
                  <a:lnTo>
                    <a:pt x="78" y="166"/>
                  </a:lnTo>
                  <a:lnTo>
                    <a:pt x="85" y="168"/>
                  </a:lnTo>
                  <a:lnTo>
                    <a:pt x="92" y="170"/>
                  </a:lnTo>
                  <a:lnTo>
                    <a:pt x="99" y="173"/>
                  </a:lnTo>
                  <a:lnTo>
                    <a:pt x="108" y="175"/>
                  </a:lnTo>
                  <a:lnTo>
                    <a:pt x="117" y="175"/>
                  </a:lnTo>
                  <a:lnTo>
                    <a:pt x="123" y="177"/>
                  </a:lnTo>
                  <a:lnTo>
                    <a:pt x="130" y="177"/>
                  </a:lnTo>
                  <a:lnTo>
                    <a:pt x="139" y="179"/>
                  </a:lnTo>
                  <a:lnTo>
                    <a:pt x="146" y="179"/>
                  </a:lnTo>
                  <a:lnTo>
                    <a:pt x="155" y="182"/>
                  </a:lnTo>
                  <a:lnTo>
                    <a:pt x="161" y="182"/>
                  </a:lnTo>
                  <a:lnTo>
                    <a:pt x="168" y="182"/>
                  </a:lnTo>
                  <a:lnTo>
                    <a:pt x="175" y="182"/>
                  </a:lnTo>
                  <a:lnTo>
                    <a:pt x="182" y="182"/>
                  </a:lnTo>
                  <a:lnTo>
                    <a:pt x="191" y="179"/>
                  </a:lnTo>
                  <a:lnTo>
                    <a:pt x="197" y="179"/>
                  </a:lnTo>
                  <a:lnTo>
                    <a:pt x="204" y="179"/>
                  </a:lnTo>
                  <a:lnTo>
                    <a:pt x="211" y="179"/>
                  </a:lnTo>
                  <a:lnTo>
                    <a:pt x="218" y="177"/>
                  </a:lnTo>
                  <a:lnTo>
                    <a:pt x="224" y="177"/>
                  </a:lnTo>
                  <a:lnTo>
                    <a:pt x="229" y="175"/>
                  </a:lnTo>
                  <a:lnTo>
                    <a:pt x="235" y="175"/>
                  </a:lnTo>
                  <a:lnTo>
                    <a:pt x="240" y="173"/>
                  </a:lnTo>
                  <a:lnTo>
                    <a:pt x="247" y="173"/>
                  </a:lnTo>
                  <a:lnTo>
                    <a:pt x="256" y="170"/>
                  </a:lnTo>
                  <a:lnTo>
                    <a:pt x="267" y="168"/>
                  </a:lnTo>
                  <a:lnTo>
                    <a:pt x="274" y="164"/>
                  </a:lnTo>
                  <a:lnTo>
                    <a:pt x="280" y="162"/>
                  </a:lnTo>
                  <a:lnTo>
                    <a:pt x="285" y="159"/>
                  </a:lnTo>
                  <a:lnTo>
                    <a:pt x="291" y="159"/>
                  </a:lnTo>
                  <a:lnTo>
                    <a:pt x="296" y="153"/>
                  </a:lnTo>
                  <a:lnTo>
                    <a:pt x="303" y="148"/>
                  </a:lnTo>
                  <a:lnTo>
                    <a:pt x="305" y="141"/>
                  </a:lnTo>
                  <a:lnTo>
                    <a:pt x="309" y="135"/>
                  </a:lnTo>
                  <a:lnTo>
                    <a:pt x="312" y="128"/>
                  </a:lnTo>
                  <a:lnTo>
                    <a:pt x="312" y="123"/>
                  </a:lnTo>
                  <a:lnTo>
                    <a:pt x="312" y="119"/>
                  </a:lnTo>
                  <a:lnTo>
                    <a:pt x="314" y="119"/>
                  </a:lnTo>
                  <a:lnTo>
                    <a:pt x="325" y="47"/>
                  </a:lnTo>
                  <a:lnTo>
                    <a:pt x="283" y="90"/>
                  </a:lnTo>
                  <a:lnTo>
                    <a:pt x="269" y="135"/>
                  </a:lnTo>
                  <a:lnTo>
                    <a:pt x="265" y="135"/>
                  </a:lnTo>
                  <a:lnTo>
                    <a:pt x="260" y="135"/>
                  </a:lnTo>
                  <a:lnTo>
                    <a:pt x="256" y="137"/>
                  </a:lnTo>
                  <a:lnTo>
                    <a:pt x="249" y="139"/>
                  </a:lnTo>
                  <a:lnTo>
                    <a:pt x="242" y="141"/>
                  </a:lnTo>
                  <a:lnTo>
                    <a:pt x="235" y="146"/>
                  </a:lnTo>
                  <a:lnTo>
                    <a:pt x="229" y="148"/>
                  </a:lnTo>
                  <a:lnTo>
                    <a:pt x="220" y="150"/>
                  </a:lnTo>
                  <a:lnTo>
                    <a:pt x="213" y="150"/>
                  </a:lnTo>
                  <a:lnTo>
                    <a:pt x="209" y="153"/>
                  </a:lnTo>
                  <a:lnTo>
                    <a:pt x="202" y="153"/>
                  </a:lnTo>
                  <a:lnTo>
                    <a:pt x="197" y="155"/>
                  </a:lnTo>
                  <a:lnTo>
                    <a:pt x="191" y="155"/>
                  </a:lnTo>
                  <a:lnTo>
                    <a:pt x="184" y="155"/>
                  </a:lnTo>
                  <a:lnTo>
                    <a:pt x="177" y="155"/>
                  </a:lnTo>
                  <a:lnTo>
                    <a:pt x="168" y="157"/>
                  </a:lnTo>
                  <a:lnTo>
                    <a:pt x="161" y="155"/>
                  </a:lnTo>
                  <a:lnTo>
                    <a:pt x="152" y="155"/>
                  </a:lnTo>
                  <a:lnTo>
                    <a:pt x="144" y="153"/>
                  </a:lnTo>
                  <a:lnTo>
                    <a:pt x="135" y="153"/>
                  </a:lnTo>
                  <a:lnTo>
                    <a:pt x="126" y="150"/>
                  </a:lnTo>
                  <a:lnTo>
                    <a:pt x="117" y="148"/>
                  </a:lnTo>
                  <a:lnTo>
                    <a:pt x="105" y="146"/>
                  </a:lnTo>
                  <a:lnTo>
                    <a:pt x="96" y="146"/>
                  </a:lnTo>
                  <a:lnTo>
                    <a:pt x="87" y="141"/>
                  </a:lnTo>
                  <a:lnTo>
                    <a:pt x="81" y="139"/>
                  </a:lnTo>
                  <a:lnTo>
                    <a:pt x="76" y="135"/>
                  </a:lnTo>
                  <a:lnTo>
                    <a:pt x="72" y="132"/>
                  </a:lnTo>
                  <a:lnTo>
                    <a:pt x="63" y="126"/>
                  </a:lnTo>
                  <a:lnTo>
                    <a:pt x="58" y="121"/>
                  </a:lnTo>
                  <a:lnTo>
                    <a:pt x="52" y="114"/>
                  </a:lnTo>
                  <a:lnTo>
                    <a:pt x="52" y="112"/>
                  </a:lnTo>
                  <a:lnTo>
                    <a:pt x="49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Freeform 91"/>
            <p:cNvSpPr>
              <a:spLocks/>
            </p:cNvSpPr>
            <p:nvPr/>
          </p:nvSpPr>
          <p:spPr bwMode="auto">
            <a:xfrm>
              <a:off x="2588" y="2812"/>
              <a:ext cx="141" cy="173"/>
            </a:xfrm>
            <a:custGeom>
              <a:avLst/>
              <a:gdLst>
                <a:gd name="T0" fmla="*/ 0 w 141"/>
                <a:gd name="T1" fmla="*/ 157 h 173"/>
                <a:gd name="T2" fmla="*/ 76 w 141"/>
                <a:gd name="T3" fmla="*/ 43 h 173"/>
                <a:gd name="T4" fmla="*/ 40 w 141"/>
                <a:gd name="T5" fmla="*/ 29 h 173"/>
                <a:gd name="T6" fmla="*/ 85 w 141"/>
                <a:gd name="T7" fmla="*/ 0 h 173"/>
                <a:gd name="T8" fmla="*/ 141 w 141"/>
                <a:gd name="T9" fmla="*/ 27 h 173"/>
                <a:gd name="T10" fmla="*/ 38 w 141"/>
                <a:gd name="T11" fmla="*/ 173 h 173"/>
                <a:gd name="T12" fmla="*/ 0 w 141"/>
                <a:gd name="T13" fmla="*/ 157 h 173"/>
                <a:gd name="T14" fmla="*/ 0 w 141"/>
                <a:gd name="T15" fmla="*/ 157 h 1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1"/>
                <a:gd name="T25" fmla="*/ 0 h 173"/>
                <a:gd name="T26" fmla="*/ 141 w 141"/>
                <a:gd name="T27" fmla="*/ 173 h 1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1" h="173">
                  <a:moveTo>
                    <a:pt x="0" y="157"/>
                  </a:moveTo>
                  <a:lnTo>
                    <a:pt x="76" y="43"/>
                  </a:lnTo>
                  <a:lnTo>
                    <a:pt x="40" y="29"/>
                  </a:lnTo>
                  <a:lnTo>
                    <a:pt x="85" y="0"/>
                  </a:lnTo>
                  <a:lnTo>
                    <a:pt x="141" y="27"/>
                  </a:lnTo>
                  <a:lnTo>
                    <a:pt x="38" y="173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Freeform 92"/>
            <p:cNvSpPr>
              <a:spLocks/>
            </p:cNvSpPr>
            <p:nvPr/>
          </p:nvSpPr>
          <p:spPr bwMode="auto">
            <a:xfrm>
              <a:off x="2126" y="2781"/>
              <a:ext cx="253" cy="253"/>
            </a:xfrm>
            <a:custGeom>
              <a:avLst/>
              <a:gdLst>
                <a:gd name="T0" fmla="*/ 177 w 253"/>
                <a:gd name="T1" fmla="*/ 244 h 253"/>
                <a:gd name="T2" fmla="*/ 164 w 253"/>
                <a:gd name="T3" fmla="*/ 247 h 253"/>
                <a:gd name="T4" fmla="*/ 153 w 253"/>
                <a:gd name="T5" fmla="*/ 251 h 253"/>
                <a:gd name="T6" fmla="*/ 139 w 253"/>
                <a:gd name="T7" fmla="*/ 251 h 253"/>
                <a:gd name="T8" fmla="*/ 128 w 253"/>
                <a:gd name="T9" fmla="*/ 251 h 253"/>
                <a:gd name="T10" fmla="*/ 114 w 253"/>
                <a:gd name="T11" fmla="*/ 251 h 253"/>
                <a:gd name="T12" fmla="*/ 103 w 253"/>
                <a:gd name="T13" fmla="*/ 249 h 253"/>
                <a:gd name="T14" fmla="*/ 90 w 253"/>
                <a:gd name="T15" fmla="*/ 247 h 253"/>
                <a:gd name="T16" fmla="*/ 79 w 253"/>
                <a:gd name="T17" fmla="*/ 242 h 253"/>
                <a:gd name="T18" fmla="*/ 67 w 253"/>
                <a:gd name="T19" fmla="*/ 238 h 253"/>
                <a:gd name="T20" fmla="*/ 52 w 253"/>
                <a:gd name="T21" fmla="*/ 229 h 253"/>
                <a:gd name="T22" fmla="*/ 34 w 253"/>
                <a:gd name="T23" fmla="*/ 211 h 253"/>
                <a:gd name="T24" fmla="*/ 18 w 253"/>
                <a:gd name="T25" fmla="*/ 193 h 253"/>
                <a:gd name="T26" fmla="*/ 9 w 253"/>
                <a:gd name="T27" fmla="*/ 175 h 253"/>
                <a:gd name="T28" fmla="*/ 5 w 253"/>
                <a:gd name="T29" fmla="*/ 164 h 253"/>
                <a:gd name="T30" fmla="*/ 2 w 253"/>
                <a:gd name="T31" fmla="*/ 150 h 253"/>
                <a:gd name="T32" fmla="*/ 0 w 253"/>
                <a:gd name="T33" fmla="*/ 137 h 253"/>
                <a:gd name="T34" fmla="*/ 0 w 253"/>
                <a:gd name="T35" fmla="*/ 125 h 253"/>
                <a:gd name="T36" fmla="*/ 0 w 253"/>
                <a:gd name="T37" fmla="*/ 112 h 253"/>
                <a:gd name="T38" fmla="*/ 2 w 253"/>
                <a:gd name="T39" fmla="*/ 101 h 253"/>
                <a:gd name="T40" fmla="*/ 7 w 253"/>
                <a:gd name="T41" fmla="*/ 90 h 253"/>
                <a:gd name="T42" fmla="*/ 9 w 253"/>
                <a:gd name="T43" fmla="*/ 78 h 253"/>
                <a:gd name="T44" fmla="*/ 16 w 253"/>
                <a:gd name="T45" fmla="*/ 67 h 253"/>
                <a:gd name="T46" fmla="*/ 25 w 253"/>
                <a:gd name="T47" fmla="*/ 51 h 253"/>
                <a:gd name="T48" fmla="*/ 40 w 253"/>
                <a:gd name="T49" fmla="*/ 34 h 253"/>
                <a:gd name="T50" fmla="*/ 56 w 253"/>
                <a:gd name="T51" fmla="*/ 20 h 253"/>
                <a:gd name="T52" fmla="*/ 67 w 253"/>
                <a:gd name="T53" fmla="*/ 13 h 253"/>
                <a:gd name="T54" fmla="*/ 79 w 253"/>
                <a:gd name="T55" fmla="*/ 9 h 253"/>
                <a:gd name="T56" fmla="*/ 92 w 253"/>
                <a:gd name="T57" fmla="*/ 4 h 253"/>
                <a:gd name="T58" fmla="*/ 103 w 253"/>
                <a:gd name="T59" fmla="*/ 0 h 253"/>
                <a:gd name="T60" fmla="*/ 117 w 253"/>
                <a:gd name="T61" fmla="*/ 0 h 253"/>
                <a:gd name="T62" fmla="*/ 128 w 253"/>
                <a:gd name="T63" fmla="*/ 0 h 253"/>
                <a:gd name="T64" fmla="*/ 139 w 253"/>
                <a:gd name="T65" fmla="*/ 0 h 253"/>
                <a:gd name="T66" fmla="*/ 153 w 253"/>
                <a:gd name="T67" fmla="*/ 2 h 253"/>
                <a:gd name="T68" fmla="*/ 164 w 253"/>
                <a:gd name="T69" fmla="*/ 4 h 253"/>
                <a:gd name="T70" fmla="*/ 182 w 253"/>
                <a:gd name="T71" fmla="*/ 11 h 253"/>
                <a:gd name="T72" fmla="*/ 202 w 253"/>
                <a:gd name="T73" fmla="*/ 22 h 253"/>
                <a:gd name="T74" fmla="*/ 222 w 253"/>
                <a:gd name="T75" fmla="*/ 40 h 253"/>
                <a:gd name="T76" fmla="*/ 233 w 253"/>
                <a:gd name="T77" fmla="*/ 54 h 253"/>
                <a:gd name="T78" fmla="*/ 240 w 253"/>
                <a:gd name="T79" fmla="*/ 67 h 253"/>
                <a:gd name="T80" fmla="*/ 244 w 253"/>
                <a:gd name="T81" fmla="*/ 78 h 253"/>
                <a:gd name="T82" fmla="*/ 249 w 253"/>
                <a:gd name="T83" fmla="*/ 90 h 253"/>
                <a:gd name="T84" fmla="*/ 251 w 253"/>
                <a:gd name="T85" fmla="*/ 103 h 253"/>
                <a:gd name="T86" fmla="*/ 253 w 253"/>
                <a:gd name="T87" fmla="*/ 114 h 253"/>
                <a:gd name="T88" fmla="*/ 253 w 253"/>
                <a:gd name="T89" fmla="*/ 125 h 253"/>
                <a:gd name="T90" fmla="*/ 253 w 253"/>
                <a:gd name="T91" fmla="*/ 139 h 253"/>
                <a:gd name="T92" fmla="*/ 251 w 253"/>
                <a:gd name="T93" fmla="*/ 152 h 253"/>
                <a:gd name="T94" fmla="*/ 249 w 253"/>
                <a:gd name="T95" fmla="*/ 164 h 253"/>
                <a:gd name="T96" fmla="*/ 240 w 253"/>
                <a:gd name="T97" fmla="*/ 179 h 253"/>
                <a:gd name="T98" fmla="*/ 229 w 253"/>
                <a:gd name="T99" fmla="*/ 202 h 253"/>
                <a:gd name="T100" fmla="*/ 213 w 253"/>
                <a:gd name="T101" fmla="*/ 220 h 253"/>
                <a:gd name="T102" fmla="*/ 193 w 253"/>
                <a:gd name="T103" fmla="*/ 235 h 253"/>
                <a:gd name="T104" fmla="*/ 184 w 253"/>
                <a:gd name="T105" fmla="*/ 242 h 25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3"/>
                <a:gd name="T160" fmla="*/ 0 h 253"/>
                <a:gd name="T161" fmla="*/ 253 w 253"/>
                <a:gd name="T162" fmla="*/ 253 h 25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3" h="253">
                  <a:moveTo>
                    <a:pt x="184" y="242"/>
                  </a:moveTo>
                  <a:lnTo>
                    <a:pt x="177" y="244"/>
                  </a:lnTo>
                  <a:lnTo>
                    <a:pt x="170" y="247"/>
                  </a:lnTo>
                  <a:lnTo>
                    <a:pt x="164" y="247"/>
                  </a:lnTo>
                  <a:lnTo>
                    <a:pt x="159" y="249"/>
                  </a:lnTo>
                  <a:lnTo>
                    <a:pt x="153" y="251"/>
                  </a:lnTo>
                  <a:lnTo>
                    <a:pt x="146" y="251"/>
                  </a:lnTo>
                  <a:lnTo>
                    <a:pt x="139" y="251"/>
                  </a:lnTo>
                  <a:lnTo>
                    <a:pt x="135" y="253"/>
                  </a:lnTo>
                  <a:lnTo>
                    <a:pt x="128" y="251"/>
                  </a:lnTo>
                  <a:lnTo>
                    <a:pt x="121" y="251"/>
                  </a:lnTo>
                  <a:lnTo>
                    <a:pt x="114" y="251"/>
                  </a:lnTo>
                  <a:lnTo>
                    <a:pt x="110" y="251"/>
                  </a:lnTo>
                  <a:lnTo>
                    <a:pt x="103" y="249"/>
                  </a:lnTo>
                  <a:lnTo>
                    <a:pt x="96" y="247"/>
                  </a:lnTo>
                  <a:lnTo>
                    <a:pt x="90" y="247"/>
                  </a:lnTo>
                  <a:lnTo>
                    <a:pt x="85" y="244"/>
                  </a:lnTo>
                  <a:lnTo>
                    <a:pt x="79" y="242"/>
                  </a:lnTo>
                  <a:lnTo>
                    <a:pt x="72" y="240"/>
                  </a:lnTo>
                  <a:lnTo>
                    <a:pt x="67" y="238"/>
                  </a:lnTo>
                  <a:lnTo>
                    <a:pt x="63" y="235"/>
                  </a:lnTo>
                  <a:lnTo>
                    <a:pt x="52" y="229"/>
                  </a:lnTo>
                  <a:lnTo>
                    <a:pt x="43" y="220"/>
                  </a:lnTo>
                  <a:lnTo>
                    <a:pt x="34" y="211"/>
                  </a:lnTo>
                  <a:lnTo>
                    <a:pt x="25" y="202"/>
                  </a:lnTo>
                  <a:lnTo>
                    <a:pt x="18" y="193"/>
                  </a:lnTo>
                  <a:lnTo>
                    <a:pt x="14" y="182"/>
                  </a:lnTo>
                  <a:lnTo>
                    <a:pt x="9" y="175"/>
                  </a:lnTo>
                  <a:lnTo>
                    <a:pt x="7" y="168"/>
                  </a:lnTo>
                  <a:lnTo>
                    <a:pt x="5" y="164"/>
                  </a:lnTo>
                  <a:lnTo>
                    <a:pt x="5" y="157"/>
                  </a:lnTo>
                  <a:lnTo>
                    <a:pt x="2" y="150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2"/>
                  </a:lnTo>
                  <a:lnTo>
                    <a:pt x="2" y="108"/>
                  </a:lnTo>
                  <a:lnTo>
                    <a:pt x="2" y="101"/>
                  </a:lnTo>
                  <a:lnTo>
                    <a:pt x="5" y="94"/>
                  </a:lnTo>
                  <a:lnTo>
                    <a:pt x="7" y="90"/>
                  </a:lnTo>
                  <a:lnTo>
                    <a:pt x="9" y="85"/>
                  </a:lnTo>
                  <a:lnTo>
                    <a:pt x="9" y="78"/>
                  </a:lnTo>
                  <a:lnTo>
                    <a:pt x="11" y="72"/>
                  </a:lnTo>
                  <a:lnTo>
                    <a:pt x="16" y="67"/>
                  </a:lnTo>
                  <a:lnTo>
                    <a:pt x="18" y="60"/>
                  </a:lnTo>
                  <a:lnTo>
                    <a:pt x="25" y="51"/>
                  </a:lnTo>
                  <a:lnTo>
                    <a:pt x="31" y="42"/>
                  </a:lnTo>
                  <a:lnTo>
                    <a:pt x="40" y="34"/>
                  </a:lnTo>
                  <a:lnTo>
                    <a:pt x="52" y="25"/>
                  </a:lnTo>
                  <a:lnTo>
                    <a:pt x="56" y="20"/>
                  </a:lnTo>
                  <a:lnTo>
                    <a:pt x="61" y="18"/>
                  </a:lnTo>
                  <a:lnTo>
                    <a:pt x="67" y="13"/>
                  </a:lnTo>
                  <a:lnTo>
                    <a:pt x="74" y="11"/>
                  </a:lnTo>
                  <a:lnTo>
                    <a:pt x="79" y="9"/>
                  </a:lnTo>
                  <a:lnTo>
                    <a:pt x="85" y="7"/>
                  </a:lnTo>
                  <a:lnTo>
                    <a:pt x="92" y="4"/>
                  </a:lnTo>
                  <a:lnTo>
                    <a:pt x="96" y="2"/>
                  </a:lnTo>
                  <a:lnTo>
                    <a:pt x="103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3" y="0"/>
                  </a:lnTo>
                  <a:lnTo>
                    <a:pt x="128" y="0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6" y="0"/>
                  </a:lnTo>
                  <a:lnTo>
                    <a:pt x="153" y="2"/>
                  </a:lnTo>
                  <a:lnTo>
                    <a:pt x="159" y="4"/>
                  </a:lnTo>
                  <a:lnTo>
                    <a:pt x="164" y="4"/>
                  </a:lnTo>
                  <a:lnTo>
                    <a:pt x="170" y="7"/>
                  </a:lnTo>
                  <a:lnTo>
                    <a:pt x="182" y="11"/>
                  </a:lnTo>
                  <a:lnTo>
                    <a:pt x="193" y="18"/>
                  </a:lnTo>
                  <a:lnTo>
                    <a:pt x="202" y="22"/>
                  </a:lnTo>
                  <a:lnTo>
                    <a:pt x="213" y="31"/>
                  </a:lnTo>
                  <a:lnTo>
                    <a:pt x="222" y="40"/>
                  </a:lnTo>
                  <a:lnTo>
                    <a:pt x="229" y="49"/>
                  </a:lnTo>
                  <a:lnTo>
                    <a:pt x="233" y="54"/>
                  </a:lnTo>
                  <a:lnTo>
                    <a:pt x="238" y="60"/>
                  </a:lnTo>
                  <a:lnTo>
                    <a:pt x="240" y="67"/>
                  </a:lnTo>
                  <a:lnTo>
                    <a:pt x="244" y="72"/>
                  </a:lnTo>
                  <a:lnTo>
                    <a:pt x="244" y="78"/>
                  </a:lnTo>
                  <a:lnTo>
                    <a:pt x="247" y="85"/>
                  </a:lnTo>
                  <a:lnTo>
                    <a:pt x="249" y="90"/>
                  </a:lnTo>
                  <a:lnTo>
                    <a:pt x="251" y="96"/>
                  </a:lnTo>
                  <a:lnTo>
                    <a:pt x="251" y="103"/>
                  </a:lnTo>
                  <a:lnTo>
                    <a:pt x="253" y="110"/>
                  </a:lnTo>
                  <a:lnTo>
                    <a:pt x="253" y="114"/>
                  </a:lnTo>
                  <a:lnTo>
                    <a:pt x="253" y="121"/>
                  </a:lnTo>
                  <a:lnTo>
                    <a:pt x="253" y="125"/>
                  </a:lnTo>
                  <a:lnTo>
                    <a:pt x="253" y="132"/>
                  </a:lnTo>
                  <a:lnTo>
                    <a:pt x="253" y="139"/>
                  </a:lnTo>
                  <a:lnTo>
                    <a:pt x="253" y="146"/>
                  </a:lnTo>
                  <a:lnTo>
                    <a:pt x="251" y="152"/>
                  </a:lnTo>
                  <a:lnTo>
                    <a:pt x="249" y="157"/>
                  </a:lnTo>
                  <a:lnTo>
                    <a:pt x="249" y="164"/>
                  </a:lnTo>
                  <a:lnTo>
                    <a:pt x="247" y="170"/>
                  </a:lnTo>
                  <a:lnTo>
                    <a:pt x="240" y="179"/>
                  </a:lnTo>
                  <a:lnTo>
                    <a:pt x="235" y="193"/>
                  </a:lnTo>
                  <a:lnTo>
                    <a:pt x="229" y="202"/>
                  </a:lnTo>
                  <a:lnTo>
                    <a:pt x="222" y="211"/>
                  </a:lnTo>
                  <a:lnTo>
                    <a:pt x="213" y="220"/>
                  </a:lnTo>
                  <a:lnTo>
                    <a:pt x="204" y="229"/>
                  </a:lnTo>
                  <a:lnTo>
                    <a:pt x="193" y="235"/>
                  </a:lnTo>
                  <a:lnTo>
                    <a:pt x="184" y="24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Freeform 93"/>
            <p:cNvSpPr>
              <a:spLocks/>
            </p:cNvSpPr>
            <p:nvPr/>
          </p:nvSpPr>
          <p:spPr bwMode="auto">
            <a:xfrm>
              <a:off x="2097" y="2920"/>
              <a:ext cx="289" cy="186"/>
            </a:xfrm>
            <a:custGeom>
              <a:avLst/>
              <a:gdLst>
                <a:gd name="T0" fmla="*/ 0 w 289"/>
                <a:gd name="T1" fmla="*/ 90 h 186"/>
                <a:gd name="T2" fmla="*/ 7 w 289"/>
                <a:gd name="T3" fmla="*/ 99 h 186"/>
                <a:gd name="T4" fmla="*/ 20 w 289"/>
                <a:gd name="T5" fmla="*/ 114 h 186"/>
                <a:gd name="T6" fmla="*/ 34 w 289"/>
                <a:gd name="T7" fmla="*/ 130 h 186"/>
                <a:gd name="T8" fmla="*/ 45 w 289"/>
                <a:gd name="T9" fmla="*/ 139 h 186"/>
                <a:gd name="T10" fmla="*/ 58 w 289"/>
                <a:gd name="T11" fmla="*/ 150 h 186"/>
                <a:gd name="T12" fmla="*/ 74 w 289"/>
                <a:gd name="T13" fmla="*/ 159 h 186"/>
                <a:gd name="T14" fmla="*/ 87 w 289"/>
                <a:gd name="T15" fmla="*/ 168 h 186"/>
                <a:gd name="T16" fmla="*/ 108 w 289"/>
                <a:gd name="T17" fmla="*/ 175 h 186"/>
                <a:gd name="T18" fmla="*/ 125 w 289"/>
                <a:gd name="T19" fmla="*/ 182 h 186"/>
                <a:gd name="T20" fmla="*/ 146 w 289"/>
                <a:gd name="T21" fmla="*/ 184 h 186"/>
                <a:gd name="T22" fmla="*/ 164 w 289"/>
                <a:gd name="T23" fmla="*/ 186 h 186"/>
                <a:gd name="T24" fmla="*/ 175 w 289"/>
                <a:gd name="T25" fmla="*/ 186 h 186"/>
                <a:gd name="T26" fmla="*/ 186 w 289"/>
                <a:gd name="T27" fmla="*/ 184 h 186"/>
                <a:gd name="T28" fmla="*/ 199 w 289"/>
                <a:gd name="T29" fmla="*/ 184 h 186"/>
                <a:gd name="T30" fmla="*/ 289 w 289"/>
                <a:gd name="T31" fmla="*/ 121 h 186"/>
                <a:gd name="T32" fmla="*/ 278 w 289"/>
                <a:gd name="T33" fmla="*/ 40 h 186"/>
                <a:gd name="T34" fmla="*/ 271 w 289"/>
                <a:gd name="T35" fmla="*/ 49 h 186"/>
                <a:gd name="T36" fmla="*/ 260 w 289"/>
                <a:gd name="T37" fmla="*/ 60 h 186"/>
                <a:gd name="T38" fmla="*/ 247 w 289"/>
                <a:gd name="T39" fmla="*/ 78 h 186"/>
                <a:gd name="T40" fmla="*/ 229 w 289"/>
                <a:gd name="T41" fmla="*/ 96 h 186"/>
                <a:gd name="T42" fmla="*/ 211 w 289"/>
                <a:gd name="T43" fmla="*/ 108 h 186"/>
                <a:gd name="T44" fmla="*/ 199 w 289"/>
                <a:gd name="T45" fmla="*/ 114 h 186"/>
                <a:gd name="T46" fmla="*/ 186 w 289"/>
                <a:gd name="T47" fmla="*/ 121 h 186"/>
                <a:gd name="T48" fmla="*/ 173 w 289"/>
                <a:gd name="T49" fmla="*/ 126 h 186"/>
                <a:gd name="T50" fmla="*/ 159 w 289"/>
                <a:gd name="T51" fmla="*/ 128 h 186"/>
                <a:gd name="T52" fmla="*/ 146 w 289"/>
                <a:gd name="T53" fmla="*/ 128 h 186"/>
                <a:gd name="T54" fmla="*/ 130 w 289"/>
                <a:gd name="T55" fmla="*/ 123 h 186"/>
                <a:gd name="T56" fmla="*/ 117 w 289"/>
                <a:gd name="T57" fmla="*/ 119 h 186"/>
                <a:gd name="T58" fmla="*/ 103 w 289"/>
                <a:gd name="T59" fmla="*/ 112 h 186"/>
                <a:gd name="T60" fmla="*/ 92 w 289"/>
                <a:gd name="T61" fmla="*/ 105 h 186"/>
                <a:gd name="T62" fmla="*/ 76 w 289"/>
                <a:gd name="T63" fmla="*/ 90 h 186"/>
                <a:gd name="T64" fmla="*/ 60 w 289"/>
                <a:gd name="T65" fmla="*/ 67 h 186"/>
                <a:gd name="T66" fmla="*/ 49 w 289"/>
                <a:gd name="T67" fmla="*/ 52 h 186"/>
                <a:gd name="T68" fmla="*/ 43 w 289"/>
                <a:gd name="T69" fmla="*/ 40 h 186"/>
                <a:gd name="T70" fmla="*/ 36 w 289"/>
                <a:gd name="T71" fmla="*/ 27 h 186"/>
                <a:gd name="T72" fmla="*/ 31 w 289"/>
                <a:gd name="T73" fmla="*/ 11 h 186"/>
                <a:gd name="T74" fmla="*/ 29 w 289"/>
                <a:gd name="T75" fmla="*/ 0 h 1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9"/>
                <a:gd name="T115" fmla="*/ 0 h 186"/>
                <a:gd name="T116" fmla="*/ 289 w 289"/>
                <a:gd name="T117" fmla="*/ 186 h 18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9" h="186">
                  <a:moveTo>
                    <a:pt x="29" y="0"/>
                  </a:moveTo>
                  <a:lnTo>
                    <a:pt x="0" y="90"/>
                  </a:lnTo>
                  <a:lnTo>
                    <a:pt x="2" y="94"/>
                  </a:lnTo>
                  <a:lnTo>
                    <a:pt x="7" y="99"/>
                  </a:lnTo>
                  <a:lnTo>
                    <a:pt x="11" y="105"/>
                  </a:lnTo>
                  <a:lnTo>
                    <a:pt x="20" y="114"/>
                  </a:lnTo>
                  <a:lnTo>
                    <a:pt x="29" y="126"/>
                  </a:lnTo>
                  <a:lnTo>
                    <a:pt x="34" y="130"/>
                  </a:lnTo>
                  <a:lnTo>
                    <a:pt x="38" y="135"/>
                  </a:lnTo>
                  <a:lnTo>
                    <a:pt x="45" y="139"/>
                  </a:lnTo>
                  <a:lnTo>
                    <a:pt x="51" y="146"/>
                  </a:lnTo>
                  <a:lnTo>
                    <a:pt x="58" y="150"/>
                  </a:lnTo>
                  <a:lnTo>
                    <a:pt x="65" y="155"/>
                  </a:lnTo>
                  <a:lnTo>
                    <a:pt x="74" y="159"/>
                  </a:lnTo>
                  <a:lnTo>
                    <a:pt x="81" y="164"/>
                  </a:lnTo>
                  <a:lnTo>
                    <a:pt x="87" y="168"/>
                  </a:lnTo>
                  <a:lnTo>
                    <a:pt x="99" y="170"/>
                  </a:lnTo>
                  <a:lnTo>
                    <a:pt x="108" y="175"/>
                  </a:lnTo>
                  <a:lnTo>
                    <a:pt x="117" y="179"/>
                  </a:lnTo>
                  <a:lnTo>
                    <a:pt x="125" y="182"/>
                  </a:lnTo>
                  <a:lnTo>
                    <a:pt x="137" y="184"/>
                  </a:lnTo>
                  <a:lnTo>
                    <a:pt x="146" y="184"/>
                  </a:lnTo>
                  <a:lnTo>
                    <a:pt x="157" y="186"/>
                  </a:lnTo>
                  <a:lnTo>
                    <a:pt x="164" y="186"/>
                  </a:lnTo>
                  <a:lnTo>
                    <a:pt x="168" y="186"/>
                  </a:lnTo>
                  <a:lnTo>
                    <a:pt x="175" y="186"/>
                  </a:lnTo>
                  <a:lnTo>
                    <a:pt x="179" y="186"/>
                  </a:lnTo>
                  <a:lnTo>
                    <a:pt x="186" y="184"/>
                  </a:lnTo>
                  <a:lnTo>
                    <a:pt x="193" y="184"/>
                  </a:lnTo>
                  <a:lnTo>
                    <a:pt x="199" y="184"/>
                  </a:lnTo>
                  <a:lnTo>
                    <a:pt x="206" y="184"/>
                  </a:lnTo>
                  <a:lnTo>
                    <a:pt x="289" y="121"/>
                  </a:lnTo>
                  <a:lnTo>
                    <a:pt x="278" y="40"/>
                  </a:lnTo>
                  <a:lnTo>
                    <a:pt x="276" y="45"/>
                  </a:lnTo>
                  <a:lnTo>
                    <a:pt x="271" y="49"/>
                  </a:lnTo>
                  <a:lnTo>
                    <a:pt x="267" y="54"/>
                  </a:lnTo>
                  <a:lnTo>
                    <a:pt x="260" y="60"/>
                  </a:lnTo>
                  <a:lnTo>
                    <a:pt x="253" y="69"/>
                  </a:lnTo>
                  <a:lnTo>
                    <a:pt x="247" y="78"/>
                  </a:lnTo>
                  <a:lnTo>
                    <a:pt x="238" y="90"/>
                  </a:lnTo>
                  <a:lnTo>
                    <a:pt x="229" y="96"/>
                  </a:lnTo>
                  <a:lnTo>
                    <a:pt x="217" y="105"/>
                  </a:lnTo>
                  <a:lnTo>
                    <a:pt x="211" y="108"/>
                  </a:lnTo>
                  <a:lnTo>
                    <a:pt x="204" y="112"/>
                  </a:lnTo>
                  <a:lnTo>
                    <a:pt x="199" y="114"/>
                  </a:lnTo>
                  <a:lnTo>
                    <a:pt x="193" y="119"/>
                  </a:lnTo>
                  <a:lnTo>
                    <a:pt x="186" y="121"/>
                  </a:lnTo>
                  <a:lnTo>
                    <a:pt x="179" y="123"/>
                  </a:lnTo>
                  <a:lnTo>
                    <a:pt x="173" y="126"/>
                  </a:lnTo>
                  <a:lnTo>
                    <a:pt x="166" y="128"/>
                  </a:lnTo>
                  <a:lnTo>
                    <a:pt x="159" y="128"/>
                  </a:lnTo>
                  <a:lnTo>
                    <a:pt x="152" y="128"/>
                  </a:lnTo>
                  <a:lnTo>
                    <a:pt x="146" y="128"/>
                  </a:lnTo>
                  <a:lnTo>
                    <a:pt x="139" y="128"/>
                  </a:lnTo>
                  <a:lnTo>
                    <a:pt x="130" y="123"/>
                  </a:lnTo>
                  <a:lnTo>
                    <a:pt x="123" y="121"/>
                  </a:lnTo>
                  <a:lnTo>
                    <a:pt x="117" y="119"/>
                  </a:lnTo>
                  <a:lnTo>
                    <a:pt x="110" y="117"/>
                  </a:lnTo>
                  <a:lnTo>
                    <a:pt x="103" y="112"/>
                  </a:lnTo>
                  <a:lnTo>
                    <a:pt x="99" y="108"/>
                  </a:lnTo>
                  <a:lnTo>
                    <a:pt x="92" y="105"/>
                  </a:lnTo>
                  <a:lnTo>
                    <a:pt x="87" y="101"/>
                  </a:lnTo>
                  <a:lnTo>
                    <a:pt x="76" y="90"/>
                  </a:lnTo>
                  <a:lnTo>
                    <a:pt x="67" y="78"/>
                  </a:lnTo>
                  <a:lnTo>
                    <a:pt x="60" y="67"/>
                  </a:lnTo>
                  <a:lnTo>
                    <a:pt x="54" y="58"/>
                  </a:lnTo>
                  <a:lnTo>
                    <a:pt x="49" y="52"/>
                  </a:lnTo>
                  <a:lnTo>
                    <a:pt x="47" y="45"/>
                  </a:lnTo>
                  <a:lnTo>
                    <a:pt x="43" y="40"/>
                  </a:lnTo>
                  <a:lnTo>
                    <a:pt x="40" y="36"/>
                  </a:lnTo>
                  <a:lnTo>
                    <a:pt x="36" y="27"/>
                  </a:lnTo>
                  <a:lnTo>
                    <a:pt x="34" y="18"/>
                  </a:lnTo>
                  <a:lnTo>
                    <a:pt x="31" y="11"/>
                  </a:lnTo>
                  <a:lnTo>
                    <a:pt x="29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Freeform 94"/>
            <p:cNvSpPr>
              <a:spLocks/>
            </p:cNvSpPr>
            <p:nvPr/>
          </p:nvSpPr>
          <p:spPr bwMode="auto">
            <a:xfrm>
              <a:off x="2108" y="2772"/>
              <a:ext cx="289" cy="285"/>
            </a:xfrm>
            <a:custGeom>
              <a:avLst/>
              <a:gdLst>
                <a:gd name="T0" fmla="*/ 182 w 289"/>
                <a:gd name="T1" fmla="*/ 249 h 285"/>
                <a:gd name="T2" fmla="*/ 220 w 289"/>
                <a:gd name="T3" fmla="*/ 224 h 285"/>
                <a:gd name="T4" fmla="*/ 247 w 289"/>
                <a:gd name="T5" fmla="*/ 188 h 285"/>
                <a:gd name="T6" fmla="*/ 258 w 289"/>
                <a:gd name="T7" fmla="*/ 146 h 285"/>
                <a:gd name="T8" fmla="*/ 256 w 289"/>
                <a:gd name="T9" fmla="*/ 117 h 285"/>
                <a:gd name="T10" fmla="*/ 242 w 289"/>
                <a:gd name="T11" fmla="*/ 81 h 285"/>
                <a:gd name="T12" fmla="*/ 211 w 289"/>
                <a:gd name="T13" fmla="*/ 49 h 285"/>
                <a:gd name="T14" fmla="*/ 175 w 289"/>
                <a:gd name="T15" fmla="*/ 34 h 285"/>
                <a:gd name="T16" fmla="*/ 153 w 289"/>
                <a:gd name="T17" fmla="*/ 29 h 285"/>
                <a:gd name="T18" fmla="*/ 132 w 289"/>
                <a:gd name="T19" fmla="*/ 31 h 285"/>
                <a:gd name="T20" fmla="*/ 126 w 289"/>
                <a:gd name="T21" fmla="*/ 9 h 285"/>
                <a:gd name="T22" fmla="*/ 141 w 289"/>
                <a:gd name="T23" fmla="*/ 0 h 285"/>
                <a:gd name="T24" fmla="*/ 168 w 289"/>
                <a:gd name="T25" fmla="*/ 0 h 285"/>
                <a:gd name="T26" fmla="*/ 197 w 289"/>
                <a:gd name="T27" fmla="*/ 9 h 285"/>
                <a:gd name="T28" fmla="*/ 220 w 289"/>
                <a:gd name="T29" fmla="*/ 20 h 285"/>
                <a:gd name="T30" fmla="*/ 249 w 289"/>
                <a:gd name="T31" fmla="*/ 43 h 285"/>
                <a:gd name="T32" fmla="*/ 269 w 289"/>
                <a:gd name="T33" fmla="*/ 69 h 285"/>
                <a:gd name="T34" fmla="*/ 280 w 289"/>
                <a:gd name="T35" fmla="*/ 96 h 285"/>
                <a:gd name="T36" fmla="*/ 287 w 289"/>
                <a:gd name="T37" fmla="*/ 126 h 285"/>
                <a:gd name="T38" fmla="*/ 287 w 289"/>
                <a:gd name="T39" fmla="*/ 155 h 285"/>
                <a:gd name="T40" fmla="*/ 283 w 289"/>
                <a:gd name="T41" fmla="*/ 182 h 285"/>
                <a:gd name="T42" fmla="*/ 271 w 289"/>
                <a:gd name="T43" fmla="*/ 206 h 285"/>
                <a:gd name="T44" fmla="*/ 258 w 289"/>
                <a:gd name="T45" fmla="*/ 229 h 285"/>
                <a:gd name="T46" fmla="*/ 227 w 289"/>
                <a:gd name="T47" fmla="*/ 258 h 285"/>
                <a:gd name="T48" fmla="*/ 202 w 289"/>
                <a:gd name="T49" fmla="*/ 271 h 285"/>
                <a:gd name="T50" fmla="*/ 173 w 289"/>
                <a:gd name="T51" fmla="*/ 278 h 285"/>
                <a:gd name="T52" fmla="*/ 144 w 289"/>
                <a:gd name="T53" fmla="*/ 283 h 285"/>
                <a:gd name="T54" fmla="*/ 114 w 289"/>
                <a:gd name="T55" fmla="*/ 280 h 285"/>
                <a:gd name="T56" fmla="*/ 90 w 289"/>
                <a:gd name="T57" fmla="*/ 274 h 285"/>
                <a:gd name="T58" fmla="*/ 65 w 289"/>
                <a:gd name="T59" fmla="*/ 260 h 285"/>
                <a:gd name="T60" fmla="*/ 38 w 289"/>
                <a:gd name="T61" fmla="*/ 240 h 285"/>
                <a:gd name="T62" fmla="*/ 14 w 289"/>
                <a:gd name="T63" fmla="*/ 202 h 285"/>
                <a:gd name="T64" fmla="*/ 5 w 289"/>
                <a:gd name="T65" fmla="*/ 175 h 285"/>
                <a:gd name="T66" fmla="*/ 0 w 289"/>
                <a:gd name="T67" fmla="*/ 148 h 285"/>
                <a:gd name="T68" fmla="*/ 0 w 289"/>
                <a:gd name="T69" fmla="*/ 121 h 285"/>
                <a:gd name="T70" fmla="*/ 9 w 289"/>
                <a:gd name="T71" fmla="*/ 96 h 285"/>
                <a:gd name="T72" fmla="*/ 23 w 289"/>
                <a:gd name="T73" fmla="*/ 69 h 285"/>
                <a:gd name="T74" fmla="*/ 56 w 289"/>
                <a:gd name="T75" fmla="*/ 29 h 285"/>
                <a:gd name="T76" fmla="*/ 94 w 289"/>
                <a:gd name="T77" fmla="*/ 9 h 285"/>
                <a:gd name="T78" fmla="*/ 114 w 289"/>
                <a:gd name="T79" fmla="*/ 11 h 285"/>
                <a:gd name="T80" fmla="*/ 108 w 289"/>
                <a:gd name="T81" fmla="*/ 36 h 285"/>
                <a:gd name="T82" fmla="*/ 72 w 289"/>
                <a:gd name="T83" fmla="*/ 56 h 285"/>
                <a:gd name="T84" fmla="*/ 47 w 289"/>
                <a:gd name="T85" fmla="*/ 85 h 285"/>
                <a:gd name="T86" fmla="*/ 32 w 289"/>
                <a:gd name="T87" fmla="*/ 121 h 285"/>
                <a:gd name="T88" fmla="*/ 32 w 289"/>
                <a:gd name="T89" fmla="*/ 161 h 285"/>
                <a:gd name="T90" fmla="*/ 47 w 289"/>
                <a:gd name="T91" fmla="*/ 204 h 285"/>
                <a:gd name="T92" fmla="*/ 76 w 289"/>
                <a:gd name="T93" fmla="*/ 235 h 285"/>
                <a:gd name="T94" fmla="*/ 114 w 289"/>
                <a:gd name="T95" fmla="*/ 253 h 285"/>
                <a:gd name="T96" fmla="*/ 144 w 289"/>
                <a:gd name="T97" fmla="*/ 256 h 2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9"/>
                <a:gd name="T148" fmla="*/ 0 h 285"/>
                <a:gd name="T149" fmla="*/ 289 w 289"/>
                <a:gd name="T150" fmla="*/ 285 h 2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9" h="285">
                  <a:moveTo>
                    <a:pt x="150" y="258"/>
                  </a:moveTo>
                  <a:lnTo>
                    <a:pt x="162" y="253"/>
                  </a:lnTo>
                  <a:lnTo>
                    <a:pt x="173" y="253"/>
                  </a:lnTo>
                  <a:lnTo>
                    <a:pt x="182" y="249"/>
                  </a:lnTo>
                  <a:lnTo>
                    <a:pt x="193" y="244"/>
                  </a:lnTo>
                  <a:lnTo>
                    <a:pt x="204" y="238"/>
                  </a:lnTo>
                  <a:lnTo>
                    <a:pt x="213" y="231"/>
                  </a:lnTo>
                  <a:lnTo>
                    <a:pt x="220" y="224"/>
                  </a:lnTo>
                  <a:lnTo>
                    <a:pt x="231" y="217"/>
                  </a:lnTo>
                  <a:lnTo>
                    <a:pt x="236" y="208"/>
                  </a:lnTo>
                  <a:lnTo>
                    <a:pt x="242" y="200"/>
                  </a:lnTo>
                  <a:lnTo>
                    <a:pt x="247" y="188"/>
                  </a:lnTo>
                  <a:lnTo>
                    <a:pt x="253" y="179"/>
                  </a:lnTo>
                  <a:lnTo>
                    <a:pt x="256" y="168"/>
                  </a:lnTo>
                  <a:lnTo>
                    <a:pt x="258" y="157"/>
                  </a:lnTo>
                  <a:lnTo>
                    <a:pt x="258" y="146"/>
                  </a:lnTo>
                  <a:lnTo>
                    <a:pt x="260" y="134"/>
                  </a:lnTo>
                  <a:lnTo>
                    <a:pt x="258" y="130"/>
                  </a:lnTo>
                  <a:lnTo>
                    <a:pt x="258" y="123"/>
                  </a:lnTo>
                  <a:lnTo>
                    <a:pt x="256" y="117"/>
                  </a:lnTo>
                  <a:lnTo>
                    <a:pt x="256" y="112"/>
                  </a:lnTo>
                  <a:lnTo>
                    <a:pt x="251" y="101"/>
                  </a:lnTo>
                  <a:lnTo>
                    <a:pt x="247" y="92"/>
                  </a:lnTo>
                  <a:lnTo>
                    <a:pt x="242" y="81"/>
                  </a:lnTo>
                  <a:lnTo>
                    <a:pt x="236" y="72"/>
                  </a:lnTo>
                  <a:lnTo>
                    <a:pt x="229" y="63"/>
                  </a:lnTo>
                  <a:lnTo>
                    <a:pt x="220" y="56"/>
                  </a:lnTo>
                  <a:lnTo>
                    <a:pt x="211" y="49"/>
                  </a:lnTo>
                  <a:lnTo>
                    <a:pt x="202" y="45"/>
                  </a:lnTo>
                  <a:lnTo>
                    <a:pt x="193" y="38"/>
                  </a:lnTo>
                  <a:lnTo>
                    <a:pt x="182" y="36"/>
                  </a:lnTo>
                  <a:lnTo>
                    <a:pt x="175" y="34"/>
                  </a:lnTo>
                  <a:lnTo>
                    <a:pt x="171" y="31"/>
                  </a:lnTo>
                  <a:lnTo>
                    <a:pt x="164" y="29"/>
                  </a:lnTo>
                  <a:lnTo>
                    <a:pt x="159" y="29"/>
                  </a:lnTo>
                  <a:lnTo>
                    <a:pt x="153" y="29"/>
                  </a:lnTo>
                  <a:lnTo>
                    <a:pt x="148" y="29"/>
                  </a:lnTo>
                  <a:lnTo>
                    <a:pt x="141" y="29"/>
                  </a:lnTo>
                  <a:lnTo>
                    <a:pt x="137" y="29"/>
                  </a:lnTo>
                  <a:lnTo>
                    <a:pt x="132" y="31"/>
                  </a:lnTo>
                  <a:lnTo>
                    <a:pt x="128" y="31"/>
                  </a:lnTo>
                  <a:lnTo>
                    <a:pt x="128" y="25"/>
                  </a:lnTo>
                  <a:lnTo>
                    <a:pt x="128" y="18"/>
                  </a:lnTo>
                  <a:lnTo>
                    <a:pt x="126" y="9"/>
                  </a:lnTo>
                  <a:lnTo>
                    <a:pt x="126" y="4"/>
                  </a:lnTo>
                  <a:lnTo>
                    <a:pt x="130" y="2"/>
                  </a:lnTo>
                  <a:lnTo>
                    <a:pt x="135" y="2"/>
                  </a:lnTo>
                  <a:lnTo>
                    <a:pt x="141" y="0"/>
                  </a:lnTo>
                  <a:lnTo>
                    <a:pt x="148" y="0"/>
                  </a:lnTo>
                  <a:lnTo>
                    <a:pt x="155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7" y="2"/>
                  </a:lnTo>
                  <a:lnTo>
                    <a:pt x="184" y="4"/>
                  </a:lnTo>
                  <a:lnTo>
                    <a:pt x="191" y="7"/>
                  </a:lnTo>
                  <a:lnTo>
                    <a:pt x="197" y="9"/>
                  </a:lnTo>
                  <a:lnTo>
                    <a:pt x="204" y="11"/>
                  </a:lnTo>
                  <a:lnTo>
                    <a:pt x="209" y="13"/>
                  </a:lnTo>
                  <a:lnTo>
                    <a:pt x="215" y="18"/>
                  </a:lnTo>
                  <a:lnTo>
                    <a:pt x="220" y="20"/>
                  </a:lnTo>
                  <a:lnTo>
                    <a:pt x="227" y="25"/>
                  </a:lnTo>
                  <a:lnTo>
                    <a:pt x="233" y="29"/>
                  </a:lnTo>
                  <a:lnTo>
                    <a:pt x="240" y="34"/>
                  </a:lnTo>
                  <a:lnTo>
                    <a:pt x="249" y="43"/>
                  </a:lnTo>
                  <a:lnTo>
                    <a:pt x="258" y="54"/>
                  </a:lnTo>
                  <a:lnTo>
                    <a:pt x="262" y="58"/>
                  </a:lnTo>
                  <a:lnTo>
                    <a:pt x="267" y="65"/>
                  </a:lnTo>
                  <a:lnTo>
                    <a:pt x="269" y="69"/>
                  </a:lnTo>
                  <a:lnTo>
                    <a:pt x="274" y="78"/>
                  </a:lnTo>
                  <a:lnTo>
                    <a:pt x="276" y="83"/>
                  </a:lnTo>
                  <a:lnTo>
                    <a:pt x="278" y="90"/>
                  </a:lnTo>
                  <a:lnTo>
                    <a:pt x="280" y="96"/>
                  </a:lnTo>
                  <a:lnTo>
                    <a:pt x="283" y="103"/>
                  </a:lnTo>
                  <a:lnTo>
                    <a:pt x="285" y="110"/>
                  </a:lnTo>
                  <a:lnTo>
                    <a:pt x="285" y="119"/>
                  </a:lnTo>
                  <a:lnTo>
                    <a:pt x="287" y="126"/>
                  </a:lnTo>
                  <a:lnTo>
                    <a:pt x="289" y="134"/>
                  </a:lnTo>
                  <a:lnTo>
                    <a:pt x="287" y="139"/>
                  </a:lnTo>
                  <a:lnTo>
                    <a:pt x="287" y="146"/>
                  </a:lnTo>
                  <a:lnTo>
                    <a:pt x="287" y="155"/>
                  </a:lnTo>
                  <a:lnTo>
                    <a:pt x="287" y="161"/>
                  </a:lnTo>
                  <a:lnTo>
                    <a:pt x="285" y="168"/>
                  </a:lnTo>
                  <a:lnTo>
                    <a:pt x="283" y="175"/>
                  </a:lnTo>
                  <a:lnTo>
                    <a:pt x="283" y="182"/>
                  </a:lnTo>
                  <a:lnTo>
                    <a:pt x="280" y="188"/>
                  </a:lnTo>
                  <a:lnTo>
                    <a:pt x="278" y="195"/>
                  </a:lnTo>
                  <a:lnTo>
                    <a:pt x="274" y="202"/>
                  </a:lnTo>
                  <a:lnTo>
                    <a:pt x="271" y="206"/>
                  </a:lnTo>
                  <a:lnTo>
                    <a:pt x="269" y="213"/>
                  </a:lnTo>
                  <a:lnTo>
                    <a:pt x="265" y="217"/>
                  </a:lnTo>
                  <a:lnTo>
                    <a:pt x="260" y="224"/>
                  </a:lnTo>
                  <a:lnTo>
                    <a:pt x="258" y="229"/>
                  </a:lnTo>
                  <a:lnTo>
                    <a:pt x="253" y="235"/>
                  </a:lnTo>
                  <a:lnTo>
                    <a:pt x="242" y="244"/>
                  </a:lnTo>
                  <a:lnTo>
                    <a:pt x="233" y="253"/>
                  </a:lnTo>
                  <a:lnTo>
                    <a:pt x="227" y="258"/>
                  </a:lnTo>
                  <a:lnTo>
                    <a:pt x="220" y="262"/>
                  </a:lnTo>
                  <a:lnTo>
                    <a:pt x="213" y="265"/>
                  </a:lnTo>
                  <a:lnTo>
                    <a:pt x="209" y="269"/>
                  </a:lnTo>
                  <a:lnTo>
                    <a:pt x="202" y="271"/>
                  </a:lnTo>
                  <a:lnTo>
                    <a:pt x="193" y="274"/>
                  </a:lnTo>
                  <a:lnTo>
                    <a:pt x="186" y="276"/>
                  </a:lnTo>
                  <a:lnTo>
                    <a:pt x="180" y="278"/>
                  </a:lnTo>
                  <a:lnTo>
                    <a:pt x="173" y="278"/>
                  </a:lnTo>
                  <a:lnTo>
                    <a:pt x="166" y="280"/>
                  </a:lnTo>
                  <a:lnTo>
                    <a:pt x="159" y="283"/>
                  </a:lnTo>
                  <a:lnTo>
                    <a:pt x="153" y="285"/>
                  </a:lnTo>
                  <a:lnTo>
                    <a:pt x="144" y="283"/>
                  </a:lnTo>
                  <a:lnTo>
                    <a:pt x="137" y="283"/>
                  </a:lnTo>
                  <a:lnTo>
                    <a:pt x="130" y="283"/>
                  </a:lnTo>
                  <a:lnTo>
                    <a:pt x="123" y="283"/>
                  </a:lnTo>
                  <a:lnTo>
                    <a:pt x="114" y="280"/>
                  </a:lnTo>
                  <a:lnTo>
                    <a:pt x="110" y="278"/>
                  </a:lnTo>
                  <a:lnTo>
                    <a:pt x="103" y="278"/>
                  </a:lnTo>
                  <a:lnTo>
                    <a:pt x="97" y="276"/>
                  </a:lnTo>
                  <a:lnTo>
                    <a:pt x="90" y="274"/>
                  </a:lnTo>
                  <a:lnTo>
                    <a:pt x="83" y="271"/>
                  </a:lnTo>
                  <a:lnTo>
                    <a:pt x="76" y="267"/>
                  </a:lnTo>
                  <a:lnTo>
                    <a:pt x="72" y="265"/>
                  </a:lnTo>
                  <a:lnTo>
                    <a:pt x="65" y="260"/>
                  </a:lnTo>
                  <a:lnTo>
                    <a:pt x="61" y="258"/>
                  </a:lnTo>
                  <a:lnTo>
                    <a:pt x="54" y="253"/>
                  </a:lnTo>
                  <a:lnTo>
                    <a:pt x="49" y="251"/>
                  </a:lnTo>
                  <a:lnTo>
                    <a:pt x="38" y="240"/>
                  </a:lnTo>
                  <a:lnTo>
                    <a:pt x="32" y="231"/>
                  </a:lnTo>
                  <a:lnTo>
                    <a:pt x="23" y="220"/>
                  </a:lnTo>
                  <a:lnTo>
                    <a:pt x="16" y="208"/>
                  </a:lnTo>
                  <a:lnTo>
                    <a:pt x="14" y="202"/>
                  </a:lnTo>
                  <a:lnTo>
                    <a:pt x="11" y="195"/>
                  </a:lnTo>
                  <a:lnTo>
                    <a:pt x="7" y="188"/>
                  </a:lnTo>
                  <a:lnTo>
                    <a:pt x="7" y="184"/>
                  </a:lnTo>
                  <a:lnTo>
                    <a:pt x="5" y="175"/>
                  </a:lnTo>
                  <a:lnTo>
                    <a:pt x="2" y="170"/>
                  </a:lnTo>
                  <a:lnTo>
                    <a:pt x="2" y="161"/>
                  </a:lnTo>
                  <a:lnTo>
                    <a:pt x="2" y="157"/>
                  </a:lnTo>
                  <a:lnTo>
                    <a:pt x="0" y="148"/>
                  </a:lnTo>
                  <a:lnTo>
                    <a:pt x="0" y="141"/>
                  </a:lnTo>
                  <a:lnTo>
                    <a:pt x="0" y="134"/>
                  </a:lnTo>
                  <a:lnTo>
                    <a:pt x="0" y="128"/>
                  </a:lnTo>
                  <a:lnTo>
                    <a:pt x="0" y="121"/>
                  </a:lnTo>
                  <a:lnTo>
                    <a:pt x="2" y="117"/>
                  </a:lnTo>
                  <a:lnTo>
                    <a:pt x="5" y="110"/>
                  </a:lnTo>
                  <a:lnTo>
                    <a:pt x="7" y="103"/>
                  </a:lnTo>
                  <a:lnTo>
                    <a:pt x="9" y="96"/>
                  </a:lnTo>
                  <a:lnTo>
                    <a:pt x="11" y="92"/>
                  </a:lnTo>
                  <a:lnTo>
                    <a:pt x="14" y="85"/>
                  </a:lnTo>
                  <a:lnTo>
                    <a:pt x="16" y="81"/>
                  </a:lnTo>
                  <a:lnTo>
                    <a:pt x="23" y="69"/>
                  </a:lnTo>
                  <a:lnTo>
                    <a:pt x="29" y="58"/>
                  </a:lnTo>
                  <a:lnTo>
                    <a:pt x="38" y="49"/>
                  </a:lnTo>
                  <a:lnTo>
                    <a:pt x="47" y="40"/>
                  </a:lnTo>
                  <a:lnTo>
                    <a:pt x="56" y="29"/>
                  </a:lnTo>
                  <a:lnTo>
                    <a:pt x="67" y="25"/>
                  </a:lnTo>
                  <a:lnTo>
                    <a:pt x="76" y="18"/>
                  </a:lnTo>
                  <a:lnTo>
                    <a:pt x="90" y="13"/>
                  </a:lnTo>
                  <a:lnTo>
                    <a:pt x="94" y="9"/>
                  </a:lnTo>
                  <a:lnTo>
                    <a:pt x="101" y="7"/>
                  </a:lnTo>
                  <a:lnTo>
                    <a:pt x="108" y="4"/>
                  </a:lnTo>
                  <a:lnTo>
                    <a:pt x="114" y="4"/>
                  </a:lnTo>
                  <a:lnTo>
                    <a:pt x="114" y="11"/>
                  </a:lnTo>
                  <a:lnTo>
                    <a:pt x="117" y="18"/>
                  </a:lnTo>
                  <a:lnTo>
                    <a:pt x="117" y="27"/>
                  </a:lnTo>
                  <a:lnTo>
                    <a:pt x="119" y="34"/>
                  </a:lnTo>
                  <a:lnTo>
                    <a:pt x="108" y="36"/>
                  </a:lnTo>
                  <a:lnTo>
                    <a:pt x="99" y="40"/>
                  </a:lnTo>
                  <a:lnTo>
                    <a:pt x="90" y="43"/>
                  </a:lnTo>
                  <a:lnTo>
                    <a:pt x="81" y="49"/>
                  </a:lnTo>
                  <a:lnTo>
                    <a:pt x="72" y="56"/>
                  </a:lnTo>
                  <a:lnTo>
                    <a:pt x="65" y="63"/>
                  </a:lnTo>
                  <a:lnTo>
                    <a:pt x="58" y="69"/>
                  </a:lnTo>
                  <a:lnTo>
                    <a:pt x="52" y="78"/>
                  </a:lnTo>
                  <a:lnTo>
                    <a:pt x="47" y="85"/>
                  </a:lnTo>
                  <a:lnTo>
                    <a:pt x="40" y="94"/>
                  </a:lnTo>
                  <a:lnTo>
                    <a:pt x="38" y="103"/>
                  </a:lnTo>
                  <a:lnTo>
                    <a:pt x="36" y="112"/>
                  </a:lnTo>
                  <a:lnTo>
                    <a:pt x="32" y="121"/>
                  </a:lnTo>
                  <a:lnTo>
                    <a:pt x="32" y="130"/>
                  </a:lnTo>
                  <a:lnTo>
                    <a:pt x="29" y="141"/>
                  </a:lnTo>
                  <a:lnTo>
                    <a:pt x="32" y="152"/>
                  </a:lnTo>
                  <a:lnTo>
                    <a:pt x="32" y="161"/>
                  </a:lnTo>
                  <a:lnTo>
                    <a:pt x="34" y="175"/>
                  </a:lnTo>
                  <a:lnTo>
                    <a:pt x="38" y="184"/>
                  </a:lnTo>
                  <a:lnTo>
                    <a:pt x="43" y="195"/>
                  </a:lnTo>
                  <a:lnTo>
                    <a:pt x="47" y="204"/>
                  </a:lnTo>
                  <a:lnTo>
                    <a:pt x="54" y="213"/>
                  </a:lnTo>
                  <a:lnTo>
                    <a:pt x="61" y="222"/>
                  </a:lnTo>
                  <a:lnTo>
                    <a:pt x="70" y="229"/>
                  </a:lnTo>
                  <a:lnTo>
                    <a:pt x="76" y="235"/>
                  </a:lnTo>
                  <a:lnTo>
                    <a:pt x="85" y="242"/>
                  </a:lnTo>
                  <a:lnTo>
                    <a:pt x="94" y="247"/>
                  </a:lnTo>
                  <a:lnTo>
                    <a:pt x="106" y="251"/>
                  </a:lnTo>
                  <a:lnTo>
                    <a:pt x="114" y="253"/>
                  </a:lnTo>
                  <a:lnTo>
                    <a:pt x="128" y="256"/>
                  </a:lnTo>
                  <a:lnTo>
                    <a:pt x="132" y="256"/>
                  </a:lnTo>
                  <a:lnTo>
                    <a:pt x="139" y="256"/>
                  </a:lnTo>
                  <a:lnTo>
                    <a:pt x="144" y="256"/>
                  </a:lnTo>
                  <a:lnTo>
                    <a:pt x="150" y="2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Freeform 95"/>
            <p:cNvSpPr>
              <a:spLocks/>
            </p:cNvSpPr>
            <p:nvPr/>
          </p:nvSpPr>
          <p:spPr bwMode="auto">
            <a:xfrm>
              <a:off x="2214" y="2776"/>
              <a:ext cx="35" cy="30"/>
            </a:xfrm>
            <a:custGeom>
              <a:avLst/>
              <a:gdLst>
                <a:gd name="T0" fmla="*/ 13 w 35"/>
                <a:gd name="T1" fmla="*/ 30 h 30"/>
                <a:gd name="T2" fmla="*/ 22 w 35"/>
                <a:gd name="T3" fmla="*/ 27 h 30"/>
                <a:gd name="T4" fmla="*/ 35 w 35"/>
                <a:gd name="T5" fmla="*/ 14 h 30"/>
                <a:gd name="T6" fmla="*/ 20 w 35"/>
                <a:gd name="T7" fmla="*/ 0 h 30"/>
                <a:gd name="T8" fmla="*/ 8 w 35"/>
                <a:gd name="T9" fmla="*/ 0 h 30"/>
                <a:gd name="T10" fmla="*/ 0 w 35"/>
                <a:gd name="T11" fmla="*/ 18 h 30"/>
                <a:gd name="T12" fmla="*/ 13 w 35"/>
                <a:gd name="T13" fmla="*/ 30 h 30"/>
                <a:gd name="T14" fmla="*/ 13 w 35"/>
                <a:gd name="T15" fmla="*/ 30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30"/>
                <a:gd name="T26" fmla="*/ 35 w 35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30">
                  <a:moveTo>
                    <a:pt x="13" y="30"/>
                  </a:moveTo>
                  <a:lnTo>
                    <a:pt x="22" y="27"/>
                  </a:lnTo>
                  <a:lnTo>
                    <a:pt x="35" y="14"/>
                  </a:lnTo>
                  <a:lnTo>
                    <a:pt x="20" y="0"/>
                  </a:lnTo>
                  <a:lnTo>
                    <a:pt x="8" y="0"/>
                  </a:lnTo>
                  <a:lnTo>
                    <a:pt x="0" y="18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" name="Freeform 96"/>
            <p:cNvSpPr>
              <a:spLocks/>
            </p:cNvSpPr>
            <p:nvPr/>
          </p:nvSpPr>
          <p:spPr bwMode="auto">
            <a:xfrm>
              <a:off x="2095" y="2906"/>
              <a:ext cx="291" cy="196"/>
            </a:xfrm>
            <a:custGeom>
              <a:avLst/>
              <a:gdLst>
                <a:gd name="T0" fmla="*/ 2 w 291"/>
                <a:gd name="T1" fmla="*/ 115 h 196"/>
                <a:gd name="T2" fmla="*/ 2 w 291"/>
                <a:gd name="T3" fmla="*/ 122 h 196"/>
                <a:gd name="T4" fmla="*/ 4 w 291"/>
                <a:gd name="T5" fmla="*/ 131 h 196"/>
                <a:gd name="T6" fmla="*/ 11 w 291"/>
                <a:gd name="T7" fmla="*/ 142 h 196"/>
                <a:gd name="T8" fmla="*/ 18 w 291"/>
                <a:gd name="T9" fmla="*/ 153 h 196"/>
                <a:gd name="T10" fmla="*/ 31 w 291"/>
                <a:gd name="T11" fmla="*/ 164 h 196"/>
                <a:gd name="T12" fmla="*/ 40 w 291"/>
                <a:gd name="T13" fmla="*/ 169 h 196"/>
                <a:gd name="T14" fmla="*/ 51 w 291"/>
                <a:gd name="T15" fmla="*/ 175 h 196"/>
                <a:gd name="T16" fmla="*/ 62 w 291"/>
                <a:gd name="T17" fmla="*/ 180 h 196"/>
                <a:gd name="T18" fmla="*/ 78 w 291"/>
                <a:gd name="T19" fmla="*/ 187 h 196"/>
                <a:gd name="T20" fmla="*/ 92 w 291"/>
                <a:gd name="T21" fmla="*/ 189 h 196"/>
                <a:gd name="T22" fmla="*/ 107 w 291"/>
                <a:gd name="T23" fmla="*/ 193 h 196"/>
                <a:gd name="T24" fmla="*/ 121 w 291"/>
                <a:gd name="T25" fmla="*/ 196 h 196"/>
                <a:gd name="T26" fmla="*/ 136 w 291"/>
                <a:gd name="T27" fmla="*/ 196 h 196"/>
                <a:gd name="T28" fmla="*/ 150 w 291"/>
                <a:gd name="T29" fmla="*/ 196 h 196"/>
                <a:gd name="T30" fmla="*/ 166 w 291"/>
                <a:gd name="T31" fmla="*/ 193 h 196"/>
                <a:gd name="T32" fmla="*/ 177 w 291"/>
                <a:gd name="T33" fmla="*/ 191 h 196"/>
                <a:gd name="T34" fmla="*/ 190 w 291"/>
                <a:gd name="T35" fmla="*/ 191 h 196"/>
                <a:gd name="T36" fmla="*/ 201 w 291"/>
                <a:gd name="T37" fmla="*/ 187 h 196"/>
                <a:gd name="T38" fmla="*/ 213 w 291"/>
                <a:gd name="T39" fmla="*/ 184 h 196"/>
                <a:gd name="T40" fmla="*/ 233 w 291"/>
                <a:gd name="T41" fmla="*/ 178 h 196"/>
                <a:gd name="T42" fmla="*/ 246 w 291"/>
                <a:gd name="T43" fmla="*/ 173 h 196"/>
                <a:gd name="T44" fmla="*/ 258 w 291"/>
                <a:gd name="T45" fmla="*/ 166 h 196"/>
                <a:gd name="T46" fmla="*/ 269 w 291"/>
                <a:gd name="T47" fmla="*/ 155 h 196"/>
                <a:gd name="T48" fmla="*/ 275 w 291"/>
                <a:gd name="T49" fmla="*/ 140 h 196"/>
                <a:gd name="T50" fmla="*/ 280 w 291"/>
                <a:gd name="T51" fmla="*/ 126 h 196"/>
                <a:gd name="T52" fmla="*/ 282 w 291"/>
                <a:gd name="T53" fmla="*/ 122 h 196"/>
                <a:gd name="T54" fmla="*/ 251 w 291"/>
                <a:gd name="T55" fmla="*/ 88 h 196"/>
                <a:gd name="T56" fmla="*/ 235 w 291"/>
                <a:gd name="T57" fmla="*/ 137 h 196"/>
                <a:gd name="T58" fmla="*/ 226 w 291"/>
                <a:gd name="T59" fmla="*/ 142 h 196"/>
                <a:gd name="T60" fmla="*/ 213 w 291"/>
                <a:gd name="T61" fmla="*/ 146 h 196"/>
                <a:gd name="T62" fmla="*/ 197 w 291"/>
                <a:gd name="T63" fmla="*/ 153 h 196"/>
                <a:gd name="T64" fmla="*/ 184 w 291"/>
                <a:gd name="T65" fmla="*/ 160 h 196"/>
                <a:gd name="T66" fmla="*/ 172 w 291"/>
                <a:gd name="T67" fmla="*/ 160 h 196"/>
                <a:gd name="T68" fmla="*/ 161 w 291"/>
                <a:gd name="T69" fmla="*/ 162 h 196"/>
                <a:gd name="T70" fmla="*/ 148 w 291"/>
                <a:gd name="T71" fmla="*/ 162 h 196"/>
                <a:gd name="T72" fmla="*/ 132 w 291"/>
                <a:gd name="T73" fmla="*/ 162 h 196"/>
                <a:gd name="T74" fmla="*/ 116 w 291"/>
                <a:gd name="T75" fmla="*/ 162 h 196"/>
                <a:gd name="T76" fmla="*/ 101 w 291"/>
                <a:gd name="T77" fmla="*/ 160 h 196"/>
                <a:gd name="T78" fmla="*/ 80 w 291"/>
                <a:gd name="T79" fmla="*/ 155 h 196"/>
                <a:gd name="T80" fmla="*/ 65 w 291"/>
                <a:gd name="T81" fmla="*/ 146 h 196"/>
                <a:gd name="T82" fmla="*/ 53 w 291"/>
                <a:gd name="T83" fmla="*/ 140 h 196"/>
                <a:gd name="T84" fmla="*/ 45 w 291"/>
                <a:gd name="T85" fmla="*/ 131 h 196"/>
                <a:gd name="T86" fmla="*/ 38 w 291"/>
                <a:gd name="T87" fmla="*/ 117 h 196"/>
                <a:gd name="T88" fmla="*/ 49 w 291"/>
                <a:gd name="T89" fmla="*/ 57 h 196"/>
                <a:gd name="T90" fmla="*/ 18 w 291"/>
                <a:gd name="T91" fmla="*/ 0 h 19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91"/>
                <a:gd name="T139" fmla="*/ 0 h 196"/>
                <a:gd name="T140" fmla="*/ 291 w 291"/>
                <a:gd name="T141" fmla="*/ 196 h 19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91" h="196">
                  <a:moveTo>
                    <a:pt x="18" y="0"/>
                  </a:moveTo>
                  <a:lnTo>
                    <a:pt x="2" y="115"/>
                  </a:lnTo>
                  <a:lnTo>
                    <a:pt x="0" y="115"/>
                  </a:lnTo>
                  <a:lnTo>
                    <a:pt x="2" y="122"/>
                  </a:lnTo>
                  <a:lnTo>
                    <a:pt x="2" y="124"/>
                  </a:lnTo>
                  <a:lnTo>
                    <a:pt x="4" y="131"/>
                  </a:lnTo>
                  <a:lnTo>
                    <a:pt x="6" y="135"/>
                  </a:lnTo>
                  <a:lnTo>
                    <a:pt x="11" y="142"/>
                  </a:lnTo>
                  <a:lnTo>
                    <a:pt x="13" y="146"/>
                  </a:lnTo>
                  <a:lnTo>
                    <a:pt x="18" y="153"/>
                  </a:lnTo>
                  <a:lnTo>
                    <a:pt x="24" y="157"/>
                  </a:lnTo>
                  <a:lnTo>
                    <a:pt x="31" y="164"/>
                  </a:lnTo>
                  <a:lnTo>
                    <a:pt x="36" y="166"/>
                  </a:lnTo>
                  <a:lnTo>
                    <a:pt x="40" y="169"/>
                  </a:lnTo>
                  <a:lnTo>
                    <a:pt x="45" y="173"/>
                  </a:lnTo>
                  <a:lnTo>
                    <a:pt x="51" y="175"/>
                  </a:lnTo>
                  <a:lnTo>
                    <a:pt x="56" y="178"/>
                  </a:lnTo>
                  <a:lnTo>
                    <a:pt x="62" y="180"/>
                  </a:lnTo>
                  <a:lnTo>
                    <a:pt x="69" y="184"/>
                  </a:lnTo>
                  <a:lnTo>
                    <a:pt x="78" y="187"/>
                  </a:lnTo>
                  <a:lnTo>
                    <a:pt x="85" y="187"/>
                  </a:lnTo>
                  <a:lnTo>
                    <a:pt x="92" y="189"/>
                  </a:lnTo>
                  <a:lnTo>
                    <a:pt x="98" y="191"/>
                  </a:lnTo>
                  <a:lnTo>
                    <a:pt x="107" y="193"/>
                  </a:lnTo>
                  <a:lnTo>
                    <a:pt x="114" y="193"/>
                  </a:lnTo>
                  <a:lnTo>
                    <a:pt x="121" y="196"/>
                  </a:lnTo>
                  <a:lnTo>
                    <a:pt x="127" y="196"/>
                  </a:lnTo>
                  <a:lnTo>
                    <a:pt x="136" y="196"/>
                  </a:lnTo>
                  <a:lnTo>
                    <a:pt x="143" y="196"/>
                  </a:lnTo>
                  <a:lnTo>
                    <a:pt x="150" y="196"/>
                  </a:lnTo>
                  <a:lnTo>
                    <a:pt x="157" y="193"/>
                  </a:lnTo>
                  <a:lnTo>
                    <a:pt x="166" y="193"/>
                  </a:lnTo>
                  <a:lnTo>
                    <a:pt x="170" y="193"/>
                  </a:lnTo>
                  <a:lnTo>
                    <a:pt x="177" y="191"/>
                  </a:lnTo>
                  <a:lnTo>
                    <a:pt x="184" y="191"/>
                  </a:lnTo>
                  <a:lnTo>
                    <a:pt x="190" y="191"/>
                  </a:lnTo>
                  <a:lnTo>
                    <a:pt x="195" y="189"/>
                  </a:lnTo>
                  <a:lnTo>
                    <a:pt x="201" y="187"/>
                  </a:lnTo>
                  <a:lnTo>
                    <a:pt x="206" y="184"/>
                  </a:lnTo>
                  <a:lnTo>
                    <a:pt x="213" y="184"/>
                  </a:lnTo>
                  <a:lnTo>
                    <a:pt x="222" y="182"/>
                  </a:lnTo>
                  <a:lnTo>
                    <a:pt x="233" y="178"/>
                  </a:lnTo>
                  <a:lnTo>
                    <a:pt x="240" y="175"/>
                  </a:lnTo>
                  <a:lnTo>
                    <a:pt x="246" y="173"/>
                  </a:lnTo>
                  <a:lnTo>
                    <a:pt x="253" y="169"/>
                  </a:lnTo>
                  <a:lnTo>
                    <a:pt x="258" y="166"/>
                  </a:lnTo>
                  <a:lnTo>
                    <a:pt x="262" y="160"/>
                  </a:lnTo>
                  <a:lnTo>
                    <a:pt x="269" y="155"/>
                  </a:lnTo>
                  <a:lnTo>
                    <a:pt x="271" y="146"/>
                  </a:lnTo>
                  <a:lnTo>
                    <a:pt x="275" y="140"/>
                  </a:lnTo>
                  <a:lnTo>
                    <a:pt x="278" y="133"/>
                  </a:lnTo>
                  <a:lnTo>
                    <a:pt x="280" y="126"/>
                  </a:lnTo>
                  <a:lnTo>
                    <a:pt x="282" y="122"/>
                  </a:lnTo>
                  <a:lnTo>
                    <a:pt x="291" y="41"/>
                  </a:lnTo>
                  <a:lnTo>
                    <a:pt x="251" y="88"/>
                  </a:lnTo>
                  <a:lnTo>
                    <a:pt x="240" y="140"/>
                  </a:lnTo>
                  <a:lnTo>
                    <a:pt x="235" y="137"/>
                  </a:lnTo>
                  <a:lnTo>
                    <a:pt x="231" y="140"/>
                  </a:lnTo>
                  <a:lnTo>
                    <a:pt x="226" y="142"/>
                  </a:lnTo>
                  <a:lnTo>
                    <a:pt x="219" y="144"/>
                  </a:lnTo>
                  <a:lnTo>
                    <a:pt x="213" y="146"/>
                  </a:lnTo>
                  <a:lnTo>
                    <a:pt x="206" y="151"/>
                  </a:lnTo>
                  <a:lnTo>
                    <a:pt x="197" y="153"/>
                  </a:lnTo>
                  <a:lnTo>
                    <a:pt x="190" y="157"/>
                  </a:lnTo>
                  <a:lnTo>
                    <a:pt x="184" y="160"/>
                  </a:lnTo>
                  <a:lnTo>
                    <a:pt x="179" y="160"/>
                  </a:lnTo>
                  <a:lnTo>
                    <a:pt x="172" y="160"/>
                  </a:lnTo>
                  <a:lnTo>
                    <a:pt x="168" y="162"/>
                  </a:lnTo>
                  <a:lnTo>
                    <a:pt x="161" y="162"/>
                  </a:lnTo>
                  <a:lnTo>
                    <a:pt x="154" y="162"/>
                  </a:lnTo>
                  <a:lnTo>
                    <a:pt x="148" y="162"/>
                  </a:lnTo>
                  <a:lnTo>
                    <a:pt x="141" y="164"/>
                  </a:lnTo>
                  <a:lnTo>
                    <a:pt x="132" y="162"/>
                  </a:lnTo>
                  <a:lnTo>
                    <a:pt x="125" y="162"/>
                  </a:lnTo>
                  <a:lnTo>
                    <a:pt x="116" y="162"/>
                  </a:lnTo>
                  <a:lnTo>
                    <a:pt x="110" y="160"/>
                  </a:lnTo>
                  <a:lnTo>
                    <a:pt x="101" y="160"/>
                  </a:lnTo>
                  <a:lnTo>
                    <a:pt x="89" y="157"/>
                  </a:lnTo>
                  <a:lnTo>
                    <a:pt x="80" y="155"/>
                  </a:lnTo>
                  <a:lnTo>
                    <a:pt x="74" y="153"/>
                  </a:lnTo>
                  <a:lnTo>
                    <a:pt x="65" y="146"/>
                  </a:lnTo>
                  <a:lnTo>
                    <a:pt x="60" y="144"/>
                  </a:lnTo>
                  <a:lnTo>
                    <a:pt x="53" y="140"/>
                  </a:lnTo>
                  <a:lnTo>
                    <a:pt x="51" y="137"/>
                  </a:lnTo>
                  <a:lnTo>
                    <a:pt x="45" y="131"/>
                  </a:lnTo>
                  <a:lnTo>
                    <a:pt x="42" y="124"/>
                  </a:lnTo>
                  <a:lnTo>
                    <a:pt x="38" y="117"/>
                  </a:lnTo>
                  <a:lnTo>
                    <a:pt x="38" y="115"/>
                  </a:lnTo>
                  <a:lnTo>
                    <a:pt x="49" y="5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Freeform 97"/>
            <p:cNvSpPr>
              <a:spLocks/>
            </p:cNvSpPr>
            <p:nvPr/>
          </p:nvSpPr>
          <p:spPr bwMode="auto">
            <a:xfrm>
              <a:off x="2175" y="2844"/>
              <a:ext cx="155" cy="130"/>
            </a:xfrm>
            <a:custGeom>
              <a:avLst/>
              <a:gdLst>
                <a:gd name="T0" fmla="*/ 0 w 155"/>
                <a:gd name="T1" fmla="*/ 98 h 130"/>
                <a:gd name="T2" fmla="*/ 104 w 155"/>
                <a:gd name="T3" fmla="*/ 33 h 130"/>
                <a:gd name="T4" fmla="*/ 83 w 155"/>
                <a:gd name="T5" fmla="*/ 4 h 130"/>
                <a:gd name="T6" fmla="*/ 124 w 155"/>
                <a:gd name="T7" fmla="*/ 0 h 130"/>
                <a:gd name="T8" fmla="*/ 155 w 155"/>
                <a:gd name="T9" fmla="*/ 47 h 130"/>
                <a:gd name="T10" fmla="*/ 23 w 155"/>
                <a:gd name="T11" fmla="*/ 130 h 130"/>
                <a:gd name="T12" fmla="*/ 0 w 155"/>
                <a:gd name="T13" fmla="*/ 98 h 130"/>
                <a:gd name="T14" fmla="*/ 0 w 155"/>
                <a:gd name="T15" fmla="*/ 98 h 1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5"/>
                <a:gd name="T25" fmla="*/ 0 h 130"/>
                <a:gd name="T26" fmla="*/ 155 w 155"/>
                <a:gd name="T27" fmla="*/ 130 h 1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5" h="130">
                  <a:moveTo>
                    <a:pt x="0" y="98"/>
                  </a:moveTo>
                  <a:lnTo>
                    <a:pt x="104" y="33"/>
                  </a:lnTo>
                  <a:lnTo>
                    <a:pt x="83" y="4"/>
                  </a:lnTo>
                  <a:lnTo>
                    <a:pt x="124" y="0"/>
                  </a:lnTo>
                  <a:lnTo>
                    <a:pt x="155" y="47"/>
                  </a:lnTo>
                  <a:lnTo>
                    <a:pt x="23" y="13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Freeform 98"/>
            <p:cNvSpPr>
              <a:spLocks/>
            </p:cNvSpPr>
            <p:nvPr/>
          </p:nvSpPr>
          <p:spPr bwMode="auto">
            <a:xfrm>
              <a:off x="2357" y="3077"/>
              <a:ext cx="253" cy="253"/>
            </a:xfrm>
            <a:custGeom>
              <a:avLst/>
              <a:gdLst>
                <a:gd name="T0" fmla="*/ 175 w 253"/>
                <a:gd name="T1" fmla="*/ 244 h 253"/>
                <a:gd name="T2" fmla="*/ 164 w 253"/>
                <a:gd name="T3" fmla="*/ 249 h 253"/>
                <a:gd name="T4" fmla="*/ 150 w 253"/>
                <a:gd name="T5" fmla="*/ 251 h 253"/>
                <a:gd name="T6" fmla="*/ 139 w 253"/>
                <a:gd name="T7" fmla="*/ 251 h 253"/>
                <a:gd name="T8" fmla="*/ 126 w 253"/>
                <a:gd name="T9" fmla="*/ 251 h 253"/>
                <a:gd name="T10" fmla="*/ 114 w 253"/>
                <a:gd name="T11" fmla="*/ 251 h 253"/>
                <a:gd name="T12" fmla="*/ 101 w 253"/>
                <a:gd name="T13" fmla="*/ 249 h 253"/>
                <a:gd name="T14" fmla="*/ 90 w 253"/>
                <a:gd name="T15" fmla="*/ 247 h 253"/>
                <a:gd name="T16" fmla="*/ 78 w 253"/>
                <a:gd name="T17" fmla="*/ 242 h 253"/>
                <a:gd name="T18" fmla="*/ 67 w 253"/>
                <a:gd name="T19" fmla="*/ 238 h 253"/>
                <a:gd name="T20" fmla="*/ 52 w 253"/>
                <a:gd name="T21" fmla="*/ 229 h 253"/>
                <a:gd name="T22" fmla="*/ 34 w 253"/>
                <a:gd name="T23" fmla="*/ 211 h 253"/>
                <a:gd name="T24" fmla="*/ 18 w 253"/>
                <a:gd name="T25" fmla="*/ 193 h 253"/>
                <a:gd name="T26" fmla="*/ 9 w 253"/>
                <a:gd name="T27" fmla="*/ 175 h 253"/>
                <a:gd name="T28" fmla="*/ 4 w 253"/>
                <a:gd name="T29" fmla="*/ 164 h 253"/>
                <a:gd name="T30" fmla="*/ 2 w 253"/>
                <a:gd name="T31" fmla="*/ 150 h 253"/>
                <a:gd name="T32" fmla="*/ 0 w 253"/>
                <a:gd name="T33" fmla="*/ 139 h 253"/>
                <a:gd name="T34" fmla="*/ 0 w 253"/>
                <a:gd name="T35" fmla="*/ 126 h 253"/>
                <a:gd name="T36" fmla="*/ 0 w 253"/>
                <a:gd name="T37" fmla="*/ 114 h 253"/>
                <a:gd name="T38" fmla="*/ 2 w 253"/>
                <a:gd name="T39" fmla="*/ 101 h 253"/>
                <a:gd name="T40" fmla="*/ 7 w 253"/>
                <a:gd name="T41" fmla="*/ 90 h 253"/>
                <a:gd name="T42" fmla="*/ 9 w 253"/>
                <a:gd name="T43" fmla="*/ 78 h 253"/>
                <a:gd name="T44" fmla="*/ 16 w 253"/>
                <a:gd name="T45" fmla="*/ 67 h 253"/>
                <a:gd name="T46" fmla="*/ 25 w 253"/>
                <a:gd name="T47" fmla="*/ 52 h 253"/>
                <a:gd name="T48" fmla="*/ 40 w 253"/>
                <a:gd name="T49" fmla="*/ 31 h 253"/>
                <a:gd name="T50" fmla="*/ 56 w 253"/>
                <a:gd name="T51" fmla="*/ 20 h 253"/>
                <a:gd name="T52" fmla="*/ 67 w 253"/>
                <a:gd name="T53" fmla="*/ 13 h 253"/>
                <a:gd name="T54" fmla="*/ 78 w 253"/>
                <a:gd name="T55" fmla="*/ 9 h 253"/>
                <a:gd name="T56" fmla="*/ 92 w 253"/>
                <a:gd name="T57" fmla="*/ 2 h 253"/>
                <a:gd name="T58" fmla="*/ 103 w 253"/>
                <a:gd name="T59" fmla="*/ 2 h 253"/>
                <a:gd name="T60" fmla="*/ 114 w 253"/>
                <a:gd name="T61" fmla="*/ 0 h 253"/>
                <a:gd name="T62" fmla="*/ 126 w 253"/>
                <a:gd name="T63" fmla="*/ 0 h 253"/>
                <a:gd name="T64" fmla="*/ 139 w 253"/>
                <a:gd name="T65" fmla="*/ 0 h 253"/>
                <a:gd name="T66" fmla="*/ 152 w 253"/>
                <a:gd name="T67" fmla="*/ 2 h 253"/>
                <a:gd name="T68" fmla="*/ 164 w 253"/>
                <a:gd name="T69" fmla="*/ 4 h 253"/>
                <a:gd name="T70" fmla="*/ 179 w 253"/>
                <a:gd name="T71" fmla="*/ 11 h 253"/>
                <a:gd name="T72" fmla="*/ 202 w 253"/>
                <a:gd name="T73" fmla="*/ 22 h 253"/>
                <a:gd name="T74" fmla="*/ 220 w 253"/>
                <a:gd name="T75" fmla="*/ 38 h 253"/>
                <a:gd name="T76" fmla="*/ 231 w 253"/>
                <a:gd name="T77" fmla="*/ 54 h 253"/>
                <a:gd name="T78" fmla="*/ 238 w 253"/>
                <a:gd name="T79" fmla="*/ 67 h 253"/>
                <a:gd name="T80" fmla="*/ 242 w 253"/>
                <a:gd name="T81" fmla="*/ 78 h 253"/>
                <a:gd name="T82" fmla="*/ 247 w 253"/>
                <a:gd name="T83" fmla="*/ 90 h 253"/>
                <a:gd name="T84" fmla="*/ 251 w 253"/>
                <a:gd name="T85" fmla="*/ 103 h 253"/>
                <a:gd name="T86" fmla="*/ 253 w 253"/>
                <a:gd name="T87" fmla="*/ 114 h 253"/>
                <a:gd name="T88" fmla="*/ 253 w 253"/>
                <a:gd name="T89" fmla="*/ 126 h 253"/>
                <a:gd name="T90" fmla="*/ 251 w 253"/>
                <a:gd name="T91" fmla="*/ 139 h 253"/>
                <a:gd name="T92" fmla="*/ 249 w 253"/>
                <a:gd name="T93" fmla="*/ 150 h 253"/>
                <a:gd name="T94" fmla="*/ 247 w 253"/>
                <a:gd name="T95" fmla="*/ 164 h 253"/>
                <a:gd name="T96" fmla="*/ 242 w 253"/>
                <a:gd name="T97" fmla="*/ 179 h 253"/>
                <a:gd name="T98" fmla="*/ 229 w 253"/>
                <a:gd name="T99" fmla="*/ 202 h 253"/>
                <a:gd name="T100" fmla="*/ 213 w 253"/>
                <a:gd name="T101" fmla="*/ 220 h 253"/>
                <a:gd name="T102" fmla="*/ 193 w 253"/>
                <a:gd name="T103" fmla="*/ 235 h 253"/>
                <a:gd name="T104" fmla="*/ 182 w 253"/>
                <a:gd name="T105" fmla="*/ 242 h 25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3"/>
                <a:gd name="T160" fmla="*/ 0 h 253"/>
                <a:gd name="T161" fmla="*/ 253 w 253"/>
                <a:gd name="T162" fmla="*/ 253 h 25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3" h="253">
                  <a:moveTo>
                    <a:pt x="182" y="242"/>
                  </a:moveTo>
                  <a:lnTo>
                    <a:pt x="175" y="244"/>
                  </a:lnTo>
                  <a:lnTo>
                    <a:pt x="168" y="247"/>
                  </a:lnTo>
                  <a:lnTo>
                    <a:pt x="164" y="249"/>
                  </a:lnTo>
                  <a:lnTo>
                    <a:pt x="157" y="251"/>
                  </a:lnTo>
                  <a:lnTo>
                    <a:pt x="150" y="251"/>
                  </a:lnTo>
                  <a:lnTo>
                    <a:pt x="144" y="251"/>
                  </a:lnTo>
                  <a:lnTo>
                    <a:pt x="139" y="251"/>
                  </a:lnTo>
                  <a:lnTo>
                    <a:pt x="132" y="253"/>
                  </a:lnTo>
                  <a:lnTo>
                    <a:pt x="126" y="251"/>
                  </a:lnTo>
                  <a:lnTo>
                    <a:pt x="119" y="251"/>
                  </a:lnTo>
                  <a:lnTo>
                    <a:pt x="114" y="251"/>
                  </a:lnTo>
                  <a:lnTo>
                    <a:pt x="108" y="251"/>
                  </a:lnTo>
                  <a:lnTo>
                    <a:pt x="101" y="249"/>
                  </a:lnTo>
                  <a:lnTo>
                    <a:pt x="94" y="249"/>
                  </a:lnTo>
                  <a:lnTo>
                    <a:pt x="90" y="247"/>
                  </a:lnTo>
                  <a:lnTo>
                    <a:pt x="85" y="247"/>
                  </a:lnTo>
                  <a:lnTo>
                    <a:pt x="78" y="242"/>
                  </a:lnTo>
                  <a:lnTo>
                    <a:pt x="72" y="240"/>
                  </a:lnTo>
                  <a:lnTo>
                    <a:pt x="67" y="238"/>
                  </a:lnTo>
                  <a:lnTo>
                    <a:pt x="61" y="235"/>
                  </a:lnTo>
                  <a:lnTo>
                    <a:pt x="52" y="229"/>
                  </a:lnTo>
                  <a:lnTo>
                    <a:pt x="43" y="222"/>
                  </a:lnTo>
                  <a:lnTo>
                    <a:pt x="34" y="211"/>
                  </a:lnTo>
                  <a:lnTo>
                    <a:pt x="25" y="202"/>
                  </a:lnTo>
                  <a:lnTo>
                    <a:pt x="18" y="193"/>
                  </a:lnTo>
                  <a:lnTo>
                    <a:pt x="13" y="182"/>
                  </a:lnTo>
                  <a:lnTo>
                    <a:pt x="9" y="175"/>
                  </a:lnTo>
                  <a:lnTo>
                    <a:pt x="7" y="170"/>
                  </a:lnTo>
                  <a:lnTo>
                    <a:pt x="4" y="164"/>
                  </a:lnTo>
                  <a:lnTo>
                    <a:pt x="4" y="157"/>
                  </a:lnTo>
                  <a:lnTo>
                    <a:pt x="2" y="150"/>
                  </a:lnTo>
                  <a:lnTo>
                    <a:pt x="0" y="146"/>
                  </a:lnTo>
                  <a:lnTo>
                    <a:pt x="0" y="139"/>
                  </a:lnTo>
                  <a:lnTo>
                    <a:pt x="0" y="132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2" y="108"/>
                  </a:lnTo>
                  <a:lnTo>
                    <a:pt x="2" y="101"/>
                  </a:lnTo>
                  <a:lnTo>
                    <a:pt x="4" y="94"/>
                  </a:lnTo>
                  <a:lnTo>
                    <a:pt x="7" y="90"/>
                  </a:lnTo>
                  <a:lnTo>
                    <a:pt x="9" y="83"/>
                  </a:lnTo>
                  <a:lnTo>
                    <a:pt x="9" y="78"/>
                  </a:lnTo>
                  <a:lnTo>
                    <a:pt x="11" y="72"/>
                  </a:lnTo>
                  <a:lnTo>
                    <a:pt x="16" y="67"/>
                  </a:lnTo>
                  <a:lnTo>
                    <a:pt x="18" y="60"/>
                  </a:lnTo>
                  <a:lnTo>
                    <a:pt x="25" y="52"/>
                  </a:lnTo>
                  <a:lnTo>
                    <a:pt x="34" y="40"/>
                  </a:lnTo>
                  <a:lnTo>
                    <a:pt x="40" y="31"/>
                  </a:lnTo>
                  <a:lnTo>
                    <a:pt x="52" y="25"/>
                  </a:lnTo>
                  <a:lnTo>
                    <a:pt x="56" y="20"/>
                  </a:lnTo>
                  <a:lnTo>
                    <a:pt x="61" y="16"/>
                  </a:lnTo>
                  <a:lnTo>
                    <a:pt x="67" y="13"/>
                  </a:lnTo>
                  <a:lnTo>
                    <a:pt x="74" y="11"/>
                  </a:lnTo>
                  <a:lnTo>
                    <a:pt x="78" y="9"/>
                  </a:lnTo>
                  <a:lnTo>
                    <a:pt x="85" y="4"/>
                  </a:lnTo>
                  <a:lnTo>
                    <a:pt x="92" y="2"/>
                  </a:lnTo>
                  <a:lnTo>
                    <a:pt x="99" y="2"/>
                  </a:lnTo>
                  <a:lnTo>
                    <a:pt x="103" y="2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21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46" y="2"/>
                  </a:lnTo>
                  <a:lnTo>
                    <a:pt x="152" y="2"/>
                  </a:lnTo>
                  <a:lnTo>
                    <a:pt x="157" y="2"/>
                  </a:lnTo>
                  <a:lnTo>
                    <a:pt x="164" y="4"/>
                  </a:lnTo>
                  <a:lnTo>
                    <a:pt x="170" y="7"/>
                  </a:lnTo>
                  <a:lnTo>
                    <a:pt x="179" y="11"/>
                  </a:lnTo>
                  <a:lnTo>
                    <a:pt x="191" y="16"/>
                  </a:lnTo>
                  <a:lnTo>
                    <a:pt x="202" y="22"/>
                  </a:lnTo>
                  <a:lnTo>
                    <a:pt x="211" y="31"/>
                  </a:lnTo>
                  <a:lnTo>
                    <a:pt x="220" y="38"/>
                  </a:lnTo>
                  <a:lnTo>
                    <a:pt x="229" y="49"/>
                  </a:lnTo>
                  <a:lnTo>
                    <a:pt x="231" y="54"/>
                  </a:lnTo>
                  <a:lnTo>
                    <a:pt x="233" y="60"/>
                  </a:lnTo>
                  <a:lnTo>
                    <a:pt x="238" y="67"/>
                  </a:lnTo>
                  <a:lnTo>
                    <a:pt x="242" y="72"/>
                  </a:lnTo>
                  <a:lnTo>
                    <a:pt x="242" y="78"/>
                  </a:lnTo>
                  <a:lnTo>
                    <a:pt x="244" y="83"/>
                  </a:lnTo>
                  <a:lnTo>
                    <a:pt x="247" y="90"/>
                  </a:lnTo>
                  <a:lnTo>
                    <a:pt x="249" y="96"/>
                  </a:lnTo>
                  <a:lnTo>
                    <a:pt x="251" y="103"/>
                  </a:lnTo>
                  <a:lnTo>
                    <a:pt x="251" y="108"/>
                  </a:lnTo>
                  <a:lnTo>
                    <a:pt x="253" y="114"/>
                  </a:lnTo>
                  <a:lnTo>
                    <a:pt x="253" y="121"/>
                  </a:lnTo>
                  <a:lnTo>
                    <a:pt x="253" y="126"/>
                  </a:lnTo>
                  <a:lnTo>
                    <a:pt x="253" y="132"/>
                  </a:lnTo>
                  <a:lnTo>
                    <a:pt x="251" y="139"/>
                  </a:lnTo>
                  <a:lnTo>
                    <a:pt x="251" y="146"/>
                  </a:lnTo>
                  <a:lnTo>
                    <a:pt x="249" y="150"/>
                  </a:lnTo>
                  <a:lnTo>
                    <a:pt x="249" y="157"/>
                  </a:lnTo>
                  <a:lnTo>
                    <a:pt x="247" y="164"/>
                  </a:lnTo>
                  <a:lnTo>
                    <a:pt x="247" y="170"/>
                  </a:lnTo>
                  <a:lnTo>
                    <a:pt x="242" y="179"/>
                  </a:lnTo>
                  <a:lnTo>
                    <a:pt x="235" y="191"/>
                  </a:lnTo>
                  <a:lnTo>
                    <a:pt x="229" y="202"/>
                  </a:lnTo>
                  <a:lnTo>
                    <a:pt x="222" y="211"/>
                  </a:lnTo>
                  <a:lnTo>
                    <a:pt x="213" y="220"/>
                  </a:lnTo>
                  <a:lnTo>
                    <a:pt x="204" y="229"/>
                  </a:lnTo>
                  <a:lnTo>
                    <a:pt x="193" y="235"/>
                  </a:lnTo>
                  <a:lnTo>
                    <a:pt x="182" y="24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Freeform 99"/>
            <p:cNvSpPr>
              <a:spLocks/>
            </p:cNvSpPr>
            <p:nvPr/>
          </p:nvSpPr>
          <p:spPr bwMode="auto">
            <a:xfrm>
              <a:off x="2328" y="3216"/>
              <a:ext cx="287" cy="186"/>
            </a:xfrm>
            <a:custGeom>
              <a:avLst/>
              <a:gdLst>
                <a:gd name="T0" fmla="*/ 0 w 287"/>
                <a:gd name="T1" fmla="*/ 87 h 186"/>
                <a:gd name="T2" fmla="*/ 7 w 287"/>
                <a:gd name="T3" fmla="*/ 99 h 186"/>
                <a:gd name="T4" fmla="*/ 18 w 287"/>
                <a:gd name="T5" fmla="*/ 114 h 186"/>
                <a:gd name="T6" fmla="*/ 33 w 287"/>
                <a:gd name="T7" fmla="*/ 128 h 186"/>
                <a:gd name="T8" fmla="*/ 45 w 287"/>
                <a:gd name="T9" fmla="*/ 139 h 186"/>
                <a:gd name="T10" fmla="*/ 58 w 287"/>
                <a:gd name="T11" fmla="*/ 150 h 186"/>
                <a:gd name="T12" fmla="*/ 72 w 287"/>
                <a:gd name="T13" fmla="*/ 159 h 186"/>
                <a:gd name="T14" fmla="*/ 90 w 287"/>
                <a:gd name="T15" fmla="*/ 166 h 186"/>
                <a:gd name="T16" fmla="*/ 105 w 287"/>
                <a:gd name="T17" fmla="*/ 175 h 186"/>
                <a:gd name="T18" fmla="*/ 125 w 287"/>
                <a:gd name="T19" fmla="*/ 179 h 186"/>
                <a:gd name="T20" fmla="*/ 146 w 287"/>
                <a:gd name="T21" fmla="*/ 184 h 186"/>
                <a:gd name="T22" fmla="*/ 164 w 287"/>
                <a:gd name="T23" fmla="*/ 186 h 186"/>
                <a:gd name="T24" fmla="*/ 175 w 287"/>
                <a:gd name="T25" fmla="*/ 186 h 186"/>
                <a:gd name="T26" fmla="*/ 186 w 287"/>
                <a:gd name="T27" fmla="*/ 184 h 186"/>
                <a:gd name="T28" fmla="*/ 199 w 287"/>
                <a:gd name="T29" fmla="*/ 184 h 186"/>
                <a:gd name="T30" fmla="*/ 287 w 287"/>
                <a:gd name="T31" fmla="*/ 121 h 186"/>
                <a:gd name="T32" fmla="*/ 278 w 287"/>
                <a:gd name="T33" fmla="*/ 40 h 186"/>
                <a:gd name="T34" fmla="*/ 271 w 287"/>
                <a:gd name="T35" fmla="*/ 49 h 186"/>
                <a:gd name="T36" fmla="*/ 260 w 287"/>
                <a:gd name="T37" fmla="*/ 61 h 186"/>
                <a:gd name="T38" fmla="*/ 246 w 287"/>
                <a:gd name="T39" fmla="*/ 81 h 186"/>
                <a:gd name="T40" fmla="*/ 229 w 287"/>
                <a:gd name="T41" fmla="*/ 96 h 186"/>
                <a:gd name="T42" fmla="*/ 211 w 287"/>
                <a:gd name="T43" fmla="*/ 108 h 186"/>
                <a:gd name="T44" fmla="*/ 199 w 287"/>
                <a:gd name="T45" fmla="*/ 114 h 186"/>
                <a:gd name="T46" fmla="*/ 186 w 287"/>
                <a:gd name="T47" fmla="*/ 121 h 186"/>
                <a:gd name="T48" fmla="*/ 173 w 287"/>
                <a:gd name="T49" fmla="*/ 126 h 186"/>
                <a:gd name="T50" fmla="*/ 159 w 287"/>
                <a:gd name="T51" fmla="*/ 126 h 186"/>
                <a:gd name="T52" fmla="*/ 146 w 287"/>
                <a:gd name="T53" fmla="*/ 126 h 186"/>
                <a:gd name="T54" fmla="*/ 130 w 287"/>
                <a:gd name="T55" fmla="*/ 123 h 186"/>
                <a:gd name="T56" fmla="*/ 116 w 287"/>
                <a:gd name="T57" fmla="*/ 119 h 186"/>
                <a:gd name="T58" fmla="*/ 103 w 287"/>
                <a:gd name="T59" fmla="*/ 112 h 186"/>
                <a:gd name="T60" fmla="*/ 92 w 287"/>
                <a:gd name="T61" fmla="*/ 103 h 186"/>
                <a:gd name="T62" fmla="*/ 76 w 287"/>
                <a:gd name="T63" fmla="*/ 90 h 186"/>
                <a:gd name="T64" fmla="*/ 60 w 287"/>
                <a:gd name="T65" fmla="*/ 67 h 186"/>
                <a:gd name="T66" fmla="*/ 49 w 287"/>
                <a:gd name="T67" fmla="*/ 52 h 186"/>
                <a:gd name="T68" fmla="*/ 42 w 287"/>
                <a:gd name="T69" fmla="*/ 40 h 186"/>
                <a:gd name="T70" fmla="*/ 38 w 287"/>
                <a:gd name="T71" fmla="*/ 25 h 186"/>
                <a:gd name="T72" fmla="*/ 31 w 287"/>
                <a:gd name="T73" fmla="*/ 9 h 186"/>
                <a:gd name="T74" fmla="*/ 29 w 287"/>
                <a:gd name="T75" fmla="*/ 0 h 1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7"/>
                <a:gd name="T115" fmla="*/ 0 h 186"/>
                <a:gd name="T116" fmla="*/ 287 w 287"/>
                <a:gd name="T117" fmla="*/ 186 h 18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7" h="186">
                  <a:moveTo>
                    <a:pt x="29" y="0"/>
                  </a:moveTo>
                  <a:lnTo>
                    <a:pt x="0" y="87"/>
                  </a:lnTo>
                  <a:lnTo>
                    <a:pt x="2" y="92"/>
                  </a:lnTo>
                  <a:lnTo>
                    <a:pt x="7" y="99"/>
                  </a:lnTo>
                  <a:lnTo>
                    <a:pt x="13" y="105"/>
                  </a:lnTo>
                  <a:lnTo>
                    <a:pt x="18" y="114"/>
                  </a:lnTo>
                  <a:lnTo>
                    <a:pt x="29" y="126"/>
                  </a:lnTo>
                  <a:lnTo>
                    <a:pt x="33" y="128"/>
                  </a:lnTo>
                  <a:lnTo>
                    <a:pt x="38" y="135"/>
                  </a:lnTo>
                  <a:lnTo>
                    <a:pt x="45" y="139"/>
                  </a:lnTo>
                  <a:lnTo>
                    <a:pt x="51" y="146"/>
                  </a:lnTo>
                  <a:lnTo>
                    <a:pt x="58" y="150"/>
                  </a:lnTo>
                  <a:lnTo>
                    <a:pt x="65" y="155"/>
                  </a:lnTo>
                  <a:lnTo>
                    <a:pt x="72" y="159"/>
                  </a:lnTo>
                  <a:lnTo>
                    <a:pt x="81" y="164"/>
                  </a:lnTo>
                  <a:lnTo>
                    <a:pt x="90" y="166"/>
                  </a:lnTo>
                  <a:lnTo>
                    <a:pt x="96" y="170"/>
                  </a:lnTo>
                  <a:lnTo>
                    <a:pt x="105" y="175"/>
                  </a:lnTo>
                  <a:lnTo>
                    <a:pt x="116" y="177"/>
                  </a:lnTo>
                  <a:lnTo>
                    <a:pt x="125" y="179"/>
                  </a:lnTo>
                  <a:lnTo>
                    <a:pt x="137" y="182"/>
                  </a:lnTo>
                  <a:lnTo>
                    <a:pt x="146" y="184"/>
                  </a:lnTo>
                  <a:lnTo>
                    <a:pt x="157" y="186"/>
                  </a:lnTo>
                  <a:lnTo>
                    <a:pt x="164" y="186"/>
                  </a:lnTo>
                  <a:lnTo>
                    <a:pt x="168" y="186"/>
                  </a:lnTo>
                  <a:lnTo>
                    <a:pt x="175" y="186"/>
                  </a:lnTo>
                  <a:lnTo>
                    <a:pt x="181" y="186"/>
                  </a:lnTo>
                  <a:lnTo>
                    <a:pt x="186" y="184"/>
                  </a:lnTo>
                  <a:lnTo>
                    <a:pt x="193" y="184"/>
                  </a:lnTo>
                  <a:lnTo>
                    <a:pt x="199" y="184"/>
                  </a:lnTo>
                  <a:lnTo>
                    <a:pt x="206" y="184"/>
                  </a:lnTo>
                  <a:lnTo>
                    <a:pt x="287" y="121"/>
                  </a:lnTo>
                  <a:lnTo>
                    <a:pt x="278" y="40"/>
                  </a:lnTo>
                  <a:lnTo>
                    <a:pt x="276" y="45"/>
                  </a:lnTo>
                  <a:lnTo>
                    <a:pt x="271" y="49"/>
                  </a:lnTo>
                  <a:lnTo>
                    <a:pt x="267" y="56"/>
                  </a:lnTo>
                  <a:lnTo>
                    <a:pt x="260" y="61"/>
                  </a:lnTo>
                  <a:lnTo>
                    <a:pt x="253" y="72"/>
                  </a:lnTo>
                  <a:lnTo>
                    <a:pt x="246" y="81"/>
                  </a:lnTo>
                  <a:lnTo>
                    <a:pt x="238" y="90"/>
                  </a:lnTo>
                  <a:lnTo>
                    <a:pt x="229" y="96"/>
                  </a:lnTo>
                  <a:lnTo>
                    <a:pt x="217" y="105"/>
                  </a:lnTo>
                  <a:lnTo>
                    <a:pt x="211" y="108"/>
                  </a:lnTo>
                  <a:lnTo>
                    <a:pt x="206" y="112"/>
                  </a:lnTo>
                  <a:lnTo>
                    <a:pt x="199" y="114"/>
                  </a:lnTo>
                  <a:lnTo>
                    <a:pt x="193" y="119"/>
                  </a:lnTo>
                  <a:lnTo>
                    <a:pt x="186" y="121"/>
                  </a:lnTo>
                  <a:lnTo>
                    <a:pt x="181" y="123"/>
                  </a:lnTo>
                  <a:lnTo>
                    <a:pt x="173" y="126"/>
                  </a:lnTo>
                  <a:lnTo>
                    <a:pt x="168" y="126"/>
                  </a:lnTo>
                  <a:lnTo>
                    <a:pt x="159" y="126"/>
                  </a:lnTo>
                  <a:lnTo>
                    <a:pt x="152" y="126"/>
                  </a:lnTo>
                  <a:lnTo>
                    <a:pt x="146" y="126"/>
                  </a:lnTo>
                  <a:lnTo>
                    <a:pt x="139" y="126"/>
                  </a:lnTo>
                  <a:lnTo>
                    <a:pt x="130" y="123"/>
                  </a:lnTo>
                  <a:lnTo>
                    <a:pt x="123" y="121"/>
                  </a:lnTo>
                  <a:lnTo>
                    <a:pt x="116" y="119"/>
                  </a:lnTo>
                  <a:lnTo>
                    <a:pt x="110" y="117"/>
                  </a:lnTo>
                  <a:lnTo>
                    <a:pt x="103" y="112"/>
                  </a:lnTo>
                  <a:lnTo>
                    <a:pt x="99" y="108"/>
                  </a:lnTo>
                  <a:lnTo>
                    <a:pt x="92" y="103"/>
                  </a:lnTo>
                  <a:lnTo>
                    <a:pt x="87" y="99"/>
                  </a:lnTo>
                  <a:lnTo>
                    <a:pt x="76" y="90"/>
                  </a:lnTo>
                  <a:lnTo>
                    <a:pt x="67" y="78"/>
                  </a:lnTo>
                  <a:lnTo>
                    <a:pt x="60" y="67"/>
                  </a:lnTo>
                  <a:lnTo>
                    <a:pt x="54" y="58"/>
                  </a:lnTo>
                  <a:lnTo>
                    <a:pt x="49" y="52"/>
                  </a:lnTo>
                  <a:lnTo>
                    <a:pt x="47" y="45"/>
                  </a:lnTo>
                  <a:lnTo>
                    <a:pt x="42" y="40"/>
                  </a:lnTo>
                  <a:lnTo>
                    <a:pt x="40" y="34"/>
                  </a:lnTo>
                  <a:lnTo>
                    <a:pt x="38" y="25"/>
                  </a:lnTo>
                  <a:lnTo>
                    <a:pt x="33" y="18"/>
                  </a:lnTo>
                  <a:lnTo>
                    <a:pt x="31" y="9"/>
                  </a:lnTo>
                  <a:lnTo>
                    <a:pt x="29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Freeform 100"/>
            <p:cNvSpPr>
              <a:spLocks/>
            </p:cNvSpPr>
            <p:nvPr/>
          </p:nvSpPr>
          <p:spPr bwMode="auto">
            <a:xfrm>
              <a:off x="2341" y="3068"/>
              <a:ext cx="285" cy="285"/>
            </a:xfrm>
            <a:custGeom>
              <a:avLst/>
              <a:gdLst>
                <a:gd name="T0" fmla="*/ 180 w 285"/>
                <a:gd name="T1" fmla="*/ 247 h 285"/>
                <a:gd name="T2" fmla="*/ 220 w 285"/>
                <a:gd name="T3" fmla="*/ 224 h 285"/>
                <a:gd name="T4" fmla="*/ 245 w 285"/>
                <a:gd name="T5" fmla="*/ 188 h 285"/>
                <a:gd name="T6" fmla="*/ 256 w 285"/>
                <a:gd name="T7" fmla="*/ 146 h 285"/>
                <a:gd name="T8" fmla="*/ 254 w 285"/>
                <a:gd name="T9" fmla="*/ 117 h 285"/>
                <a:gd name="T10" fmla="*/ 238 w 285"/>
                <a:gd name="T11" fmla="*/ 81 h 285"/>
                <a:gd name="T12" fmla="*/ 207 w 285"/>
                <a:gd name="T13" fmla="*/ 47 h 285"/>
                <a:gd name="T14" fmla="*/ 173 w 285"/>
                <a:gd name="T15" fmla="*/ 31 h 285"/>
                <a:gd name="T16" fmla="*/ 151 w 285"/>
                <a:gd name="T17" fmla="*/ 29 h 285"/>
                <a:gd name="T18" fmla="*/ 130 w 285"/>
                <a:gd name="T19" fmla="*/ 31 h 285"/>
                <a:gd name="T20" fmla="*/ 124 w 285"/>
                <a:gd name="T21" fmla="*/ 9 h 285"/>
                <a:gd name="T22" fmla="*/ 137 w 285"/>
                <a:gd name="T23" fmla="*/ 0 h 285"/>
                <a:gd name="T24" fmla="*/ 166 w 285"/>
                <a:gd name="T25" fmla="*/ 0 h 285"/>
                <a:gd name="T26" fmla="*/ 195 w 285"/>
                <a:gd name="T27" fmla="*/ 9 h 285"/>
                <a:gd name="T28" fmla="*/ 218 w 285"/>
                <a:gd name="T29" fmla="*/ 20 h 285"/>
                <a:gd name="T30" fmla="*/ 245 w 285"/>
                <a:gd name="T31" fmla="*/ 43 h 285"/>
                <a:gd name="T32" fmla="*/ 267 w 285"/>
                <a:gd name="T33" fmla="*/ 69 h 285"/>
                <a:gd name="T34" fmla="*/ 278 w 285"/>
                <a:gd name="T35" fmla="*/ 96 h 285"/>
                <a:gd name="T36" fmla="*/ 285 w 285"/>
                <a:gd name="T37" fmla="*/ 126 h 285"/>
                <a:gd name="T38" fmla="*/ 285 w 285"/>
                <a:gd name="T39" fmla="*/ 155 h 285"/>
                <a:gd name="T40" fmla="*/ 278 w 285"/>
                <a:gd name="T41" fmla="*/ 182 h 285"/>
                <a:gd name="T42" fmla="*/ 267 w 285"/>
                <a:gd name="T43" fmla="*/ 206 h 285"/>
                <a:gd name="T44" fmla="*/ 254 w 285"/>
                <a:gd name="T45" fmla="*/ 229 h 285"/>
                <a:gd name="T46" fmla="*/ 222 w 285"/>
                <a:gd name="T47" fmla="*/ 258 h 285"/>
                <a:gd name="T48" fmla="*/ 198 w 285"/>
                <a:gd name="T49" fmla="*/ 271 h 285"/>
                <a:gd name="T50" fmla="*/ 171 w 285"/>
                <a:gd name="T51" fmla="*/ 278 h 285"/>
                <a:gd name="T52" fmla="*/ 142 w 285"/>
                <a:gd name="T53" fmla="*/ 283 h 285"/>
                <a:gd name="T54" fmla="*/ 115 w 285"/>
                <a:gd name="T55" fmla="*/ 280 h 285"/>
                <a:gd name="T56" fmla="*/ 88 w 285"/>
                <a:gd name="T57" fmla="*/ 274 h 285"/>
                <a:gd name="T58" fmla="*/ 63 w 285"/>
                <a:gd name="T59" fmla="*/ 260 h 285"/>
                <a:gd name="T60" fmla="*/ 36 w 285"/>
                <a:gd name="T61" fmla="*/ 240 h 285"/>
                <a:gd name="T62" fmla="*/ 12 w 285"/>
                <a:gd name="T63" fmla="*/ 202 h 285"/>
                <a:gd name="T64" fmla="*/ 0 w 285"/>
                <a:gd name="T65" fmla="*/ 175 h 285"/>
                <a:gd name="T66" fmla="*/ 0 w 285"/>
                <a:gd name="T67" fmla="*/ 148 h 285"/>
                <a:gd name="T68" fmla="*/ 0 w 285"/>
                <a:gd name="T69" fmla="*/ 121 h 285"/>
                <a:gd name="T70" fmla="*/ 5 w 285"/>
                <a:gd name="T71" fmla="*/ 96 h 285"/>
                <a:gd name="T72" fmla="*/ 20 w 285"/>
                <a:gd name="T73" fmla="*/ 67 h 285"/>
                <a:gd name="T74" fmla="*/ 52 w 285"/>
                <a:gd name="T75" fmla="*/ 29 h 285"/>
                <a:gd name="T76" fmla="*/ 81 w 285"/>
                <a:gd name="T77" fmla="*/ 13 h 285"/>
                <a:gd name="T78" fmla="*/ 106 w 285"/>
                <a:gd name="T79" fmla="*/ 4 h 285"/>
                <a:gd name="T80" fmla="*/ 115 w 285"/>
                <a:gd name="T81" fmla="*/ 27 h 285"/>
                <a:gd name="T82" fmla="*/ 88 w 285"/>
                <a:gd name="T83" fmla="*/ 43 h 285"/>
                <a:gd name="T84" fmla="*/ 56 w 285"/>
                <a:gd name="T85" fmla="*/ 67 h 285"/>
                <a:gd name="T86" fmla="*/ 36 w 285"/>
                <a:gd name="T87" fmla="*/ 103 h 285"/>
                <a:gd name="T88" fmla="*/ 27 w 285"/>
                <a:gd name="T89" fmla="*/ 141 h 285"/>
                <a:gd name="T90" fmla="*/ 34 w 285"/>
                <a:gd name="T91" fmla="*/ 184 h 285"/>
                <a:gd name="T92" fmla="*/ 56 w 285"/>
                <a:gd name="T93" fmla="*/ 220 h 285"/>
                <a:gd name="T94" fmla="*/ 92 w 285"/>
                <a:gd name="T95" fmla="*/ 247 h 285"/>
                <a:gd name="T96" fmla="*/ 130 w 285"/>
                <a:gd name="T97" fmla="*/ 256 h 285"/>
                <a:gd name="T98" fmla="*/ 148 w 285"/>
                <a:gd name="T99" fmla="*/ 256 h 2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5"/>
                <a:gd name="T151" fmla="*/ 0 h 285"/>
                <a:gd name="T152" fmla="*/ 285 w 285"/>
                <a:gd name="T153" fmla="*/ 285 h 28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5" h="285">
                  <a:moveTo>
                    <a:pt x="148" y="256"/>
                  </a:moveTo>
                  <a:lnTo>
                    <a:pt x="160" y="253"/>
                  </a:lnTo>
                  <a:lnTo>
                    <a:pt x="171" y="251"/>
                  </a:lnTo>
                  <a:lnTo>
                    <a:pt x="180" y="247"/>
                  </a:lnTo>
                  <a:lnTo>
                    <a:pt x="193" y="244"/>
                  </a:lnTo>
                  <a:lnTo>
                    <a:pt x="202" y="238"/>
                  </a:lnTo>
                  <a:lnTo>
                    <a:pt x="211" y="231"/>
                  </a:lnTo>
                  <a:lnTo>
                    <a:pt x="220" y="224"/>
                  </a:lnTo>
                  <a:lnTo>
                    <a:pt x="227" y="218"/>
                  </a:lnTo>
                  <a:lnTo>
                    <a:pt x="233" y="209"/>
                  </a:lnTo>
                  <a:lnTo>
                    <a:pt x="240" y="197"/>
                  </a:lnTo>
                  <a:lnTo>
                    <a:pt x="245" y="188"/>
                  </a:lnTo>
                  <a:lnTo>
                    <a:pt x="249" y="179"/>
                  </a:lnTo>
                  <a:lnTo>
                    <a:pt x="251" y="168"/>
                  </a:lnTo>
                  <a:lnTo>
                    <a:pt x="254" y="157"/>
                  </a:lnTo>
                  <a:lnTo>
                    <a:pt x="256" y="146"/>
                  </a:lnTo>
                  <a:lnTo>
                    <a:pt x="256" y="135"/>
                  </a:lnTo>
                  <a:lnTo>
                    <a:pt x="256" y="128"/>
                  </a:lnTo>
                  <a:lnTo>
                    <a:pt x="254" y="123"/>
                  </a:lnTo>
                  <a:lnTo>
                    <a:pt x="254" y="117"/>
                  </a:lnTo>
                  <a:lnTo>
                    <a:pt x="251" y="112"/>
                  </a:lnTo>
                  <a:lnTo>
                    <a:pt x="247" y="101"/>
                  </a:lnTo>
                  <a:lnTo>
                    <a:pt x="245" y="90"/>
                  </a:lnTo>
                  <a:lnTo>
                    <a:pt x="238" y="81"/>
                  </a:lnTo>
                  <a:lnTo>
                    <a:pt x="231" y="72"/>
                  </a:lnTo>
                  <a:lnTo>
                    <a:pt x="225" y="63"/>
                  </a:lnTo>
                  <a:lnTo>
                    <a:pt x="218" y="56"/>
                  </a:lnTo>
                  <a:lnTo>
                    <a:pt x="207" y="47"/>
                  </a:lnTo>
                  <a:lnTo>
                    <a:pt x="198" y="43"/>
                  </a:lnTo>
                  <a:lnTo>
                    <a:pt x="189" y="36"/>
                  </a:lnTo>
                  <a:lnTo>
                    <a:pt x="180" y="34"/>
                  </a:lnTo>
                  <a:lnTo>
                    <a:pt x="173" y="31"/>
                  </a:lnTo>
                  <a:lnTo>
                    <a:pt x="168" y="31"/>
                  </a:lnTo>
                  <a:lnTo>
                    <a:pt x="162" y="29"/>
                  </a:lnTo>
                  <a:lnTo>
                    <a:pt x="155" y="29"/>
                  </a:lnTo>
                  <a:lnTo>
                    <a:pt x="151" y="29"/>
                  </a:lnTo>
                  <a:lnTo>
                    <a:pt x="144" y="29"/>
                  </a:lnTo>
                  <a:lnTo>
                    <a:pt x="139" y="29"/>
                  </a:lnTo>
                  <a:lnTo>
                    <a:pt x="133" y="29"/>
                  </a:lnTo>
                  <a:lnTo>
                    <a:pt x="130" y="31"/>
                  </a:lnTo>
                  <a:lnTo>
                    <a:pt x="126" y="31"/>
                  </a:lnTo>
                  <a:lnTo>
                    <a:pt x="126" y="22"/>
                  </a:lnTo>
                  <a:lnTo>
                    <a:pt x="126" y="16"/>
                  </a:lnTo>
                  <a:lnTo>
                    <a:pt x="124" y="9"/>
                  </a:lnTo>
                  <a:lnTo>
                    <a:pt x="124" y="2"/>
                  </a:lnTo>
                  <a:lnTo>
                    <a:pt x="128" y="2"/>
                  </a:lnTo>
                  <a:lnTo>
                    <a:pt x="130" y="2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3" y="0"/>
                  </a:lnTo>
                  <a:lnTo>
                    <a:pt x="160" y="0"/>
                  </a:lnTo>
                  <a:lnTo>
                    <a:pt x="166" y="0"/>
                  </a:lnTo>
                  <a:lnTo>
                    <a:pt x="173" y="2"/>
                  </a:lnTo>
                  <a:lnTo>
                    <a:pt x="180" y="4"/>
                  </a:lnTo>
                  <a:lnTo>
                    <a:pt x="189" y="7"/>
                  </a:lnTo>
                  <a:lnTo>
                    <a:pt x="195" y="9"/>
                  </a:lnTo>
                  <a:lnTo>
                    <a:pt x="200" y="11"/>
                  </a:lnTo>
                  <a:lnTo>
                    <a:pt x="207" y="13"/>
                  </a:lnTo>
                  <a:lnTo>
                    <a:pt x="213" y="18"/>
                  </a:lnTo>
                  <a:lnTo>
                    <a:pt x="218" y="20"/>
                  </a:lnTo>
                  <a:lnTo>
                    <a:pt x="225" y="25"/>
                  </a:lnTo>
                  <a:lnTo>
                    <a:pt x="231" y="29"/>
                  </a:lnTo>
                  <a:lnTo>
                    <a:pt x="236" y="34"/>
                  </a:lnTo>
                  <a:lnTo>
                    <a:pt x="245" y="43"/>
                  </a:lnTo>
                  <a:lnTo>
                    <a:pt x="256" y="52"/>
                  </a:lnTo>
                  <a:lnTo>
                    <a:pt x="258" y="58"/>
                  </a:lnTo>
                  <a:lnTo>
                    <a:pt x="263" y="63"/>
                  </a:lnTo>
                  <a:lnTo>
                    <a:pt x="267" y="69"/>
                  </a:lnTo>
                  <a:lnTo>
                    <a:pt x="272" y="76"/>
                  </a:lnTo>
                  <a:lnTo>
                    <a:pt x="272" y="83"/>
                  </a:lnTo>
                  <a:lnTo>
                    <a:pt x="276" y="90"/>
                  </a:lnTo>
                  <a:lnTo>
                    <a:pt x="278" y="96"/>
                  </a:lnTo>
                  <a:lnTo>
                    <a:pt x="281" y="103"/>
                  </a:lnTo>
                  <a:lnTo>
                    <a:pt x="283" y="110"/>
                  </a:lnTo>
                  <a:lnTo>
                    <a:pt x="285" y="117"/>
                  </a:lnTo>
                  <a:lnTo>
                    <a:pt x="285" y="126"/>
                  </a:lnTo>
                  <a:lnTo>
                    <a:pt x="285" y="132"/>
                  </a:lnTo>
                  <a:lnTo>
                    <a:pt x="285" y="139"/>
                  </a:lnTo>
                  <a:lnTo>
                    <a:pt x="285" y="146"/>
                  </a:lnTo>
                  <a:lnTo>
                    <a:pt x="285" y="155"/>
                  </a:lnTo>
                  <a:lnTo>
                    <a:pt x="285" y="161"/>
                  </a:lnTo>
                  <a:lnTo>
                    <a:pt x="283" y="168"/>
                  </a:lnTo>
                  <a:lnTo>
                    <a:pt x="281" y="175"/>
                  </a:lnTo>
                  <a:lnTo>
                    <a:pt x="278" y="182"/>
                  </a:lnTo>
                  <a:lnTo>
                    <a:pt x="276" y="188"/>
                  </a:lnTo>
                  <a:lnTo>
                    <a:pt x="274" y="195"/>
                  </a:lnTo>
                  <a:lnTo>
                    <a:pt x="272" y="200"/>
                  </a:lnTo>
                  <a:lnTo>
                    <a:pt x="267" y="206"/>
                  </a:lnTo>
                  <a:lnTo>
                    <a:pt x="265" y="213"/>
                  </a:lnTo>
                  <a:lnTo>
                    <a:pt x="260" y="218"/>
                  </a:lnTo>
                  <a:lnTo>
                    <a:pt x="258" y="224"/>
                  </a:lnTo>
                  <a:lnTo>
                    <a:pt x="254" y="229"/>
                  </a:lnTo>
                  <a:lnTo>
                    <a:pt x="249" y="235"/>
                  </a:lnTo>
                  <a:lnTo>
                    <a:pt x="238" y="244"/>
                  </a:lnTo>
                  <a:lnTo>
                    <a:pt x="229" y="253"/>
                  </a:lnTo>
                  <a:lnTo>
                    <a:pt x="222" y="258"/>
                  </a:lnTo>
                  <a:lnTo>
                    <a:pt x="216" y="260"/>
                  </a:lnTo>
                  <a:lnTo>
                    <a:pt x="209" y="265"/>
                  </a:lnTo>
                  <a:lnTo>
                    <a:pt x="204" y="269"/>
                  </a:lnTo>
                  <a:lnTo>
                    <a:pt x="198" y="271"/>
                  </a:lnTo>
                  <a:lnTo>
                    <a:pt x="191" y="274"/>
                  </a:lnTo>
                  <a:lnTo>
                    <a:pt x="184" y="276"/>
                  </a:lnTo>
                  <a:lnTo>
                    <a:pt x="180" y="278"/>
                  </a:lnTo>
                  <a:lnTo>
                    <a:pt x="171" y="278"/>
                  </a:lnTo>
                  <a:lnTo>
                    <a:pt x="164" y="280"/>
                  </a:lnTo>
                  <a:lnTo>
                    <a:pt x="157" y="283"/>
                  </a:lnTo>
                  <a:lnTo>
                    <a:pt x="151" y="285"/>
                  </a:lnTo>
                  <a:lnTo>
                    <a:pt x="142" y="283"/>
                  </a:lnTo>
                  <a:lnTo>
                    <a:pt x="135" y="283"/>
                  </a:lnTo>
                  <a:lnTo>
                    <a:pt x="128" y="283"/>
                  </a:lnTo>
                  <a:lnTo>
                    <a:pt x="121" y="283"/>
                  </a:lnTo>
                  <a:lnTo>
                    <a:pt x="115" y="280"/>
                  </a:lnTo>
                  <a:lnTo>
                    <a:pt x="106" y="280"/>
                  </a:lnTo>
                  <a:lnTo>
                    <a:pt x="101" y="278"/>
                  </a:lnTo>
                  <a:lnTo>
                    <a:pt x="94" y="276"/>
                  </a:lnTo>
                  <a:lnTo>
                    <a:pt x="88" y="274"/>
                  </a:lnTo>
                  <a:lnTo>
                    <a:pt x="81" y="271"/>
                  </a:lnTo>
                  <a:lnTo>
                    <a:pt x="74" y="267"/>
                  </a:lnTo>
                  <a:lnTo>
                    <a:pt x="70" y="265"/>
                  </a:lnTo>
                  <a:lnTo>
                    <a:pt x="63" y="260"/>
                  </a:lnTo>
                  <a:lnTo>
                    <a:pt x="56" y="258"/>
                  </a:lnTo>
                  <a:lnTo>
                    <a:pt x="52" y="253"/>
                  </a:lnTo>
                  <a:lnTo>
                    <a:pt x="47" y="251"/>
                  </a:lnTo>
                  <a:lnTo>
                    <a:pt x="36" y="240"/>
                  </a:lnTo>
                  <a:lnTo>
                    <a:pt x="27" y="231"/>
                  </a:lnTo>
                  <a:lnTo>
                    <a:pt x="20" y="220"/>
                  </a:lnTo>
                  <a:lnTo>
                    <a:pt x="14" y="209"/>
                  </a:lnTo>
                  <a:lnTo>
                    <a:pt x="12" y="202"/>
                  </a:lnTo>
                  <a:lnTo>
                    <a:pt x="7" y="195"/>
                  </a:lnTo>
                  <a:lnTo>
                    <a:pt x="5" y="188"/>
                  </a:lnTo>
                  <a:lnTo>
                    <a:pt x="3" y="182"/>
                  </a:lnTo>
                  <a:lnTo>
                    <a:pt x="0" y="175"/>
                  </a:lnTo>
                  <a:lnTo>
                    <a:pt x="0" y="168"/>
                  </a:lnTo>
                  <a:lnTo>
                    <a:pt x="0" y="161"/>
                  </a:lnTo>
                  <a:lnTo>
                    <a:pt x="0" y="155"/>
                  </a:lnTo>
                  <a:lnTo>
                    <a:pt x="0" y="148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0" y="128"/>
                  </a:lnTo>
                  <a:lnTo>
                    <a:pt x="0" y="121"/>
                  </a:lnTo>
                  <a:lnTo>
                    <a:pt x="0" y="114"/>
                  </a:lnTo>
                  <a:lnTo>
                    <a:pt x="3" y="110"/>
                  </a:lnTo>
                  <a:lnTo>
                    <a:pt x="5" y="103"/>
                  </a:lnTo>
                  <a:lnTo>
                    <a:pt x="5" y="96"/>
                  </a:lnTo>
                  <a:lnTo>
                    <a:pt x="7" y="90"/>
                  </a:lnTo>
                  <a:lnTo>
                    <a:pt x="12" y="85"/>
                  </a:lnTo>
                  <a:lnTo>
                    <a:pt x="14" y="78"/>
                  </a:lnTo>
                  <a:lnTo>
                    <a:pt x="20" y="67"/>
                  </a:lnTo>
                  <a:lnTo>
                    <a:pt x="27" y="58"/>
                  </a:lnTo>
                  <a:lnTo>
                    <a:pt x="34" y="47"/>
                  </a:lnTo>
                  <a:lnTo>
                    <a:pt x="43" y="38"/>
                  </a:lnTo>
                  <a:lnTo>
                    <a:pt x="52" y="29"/>
                  </a:lnTo>
                  <a:lnTo>
                    <a:pt x="65" y="22"/>
                  </a:lnTo>
                  <a:lnTo>
                    <a:pt x="70" y="20"/>
                  </a:lnTo>
                  <a:lnTo>
                    <a:pt x="74" y="16"/>
                  </a:lnTo>
                  <a:lnTo>
                    <a:pt x="81" y="13"/>
                  </a:lnTo>
                  <a:lnTo>
                    <a:pt x="88" y="11"/>
                  </a:lnTo>
                  <a:lnTo>
                    <a:pt x="92" y="9"/>
                  </a:lnTo>
                  <a:lnTo>
                    <a:pt x="99" y="7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5" y="11"/>
                  </a:lnTo>
                  <a:lnTo>
                    <a:pt x="115" y="20"/>
                  </a:lnTo>
                  <a:lnTo>
                    <a:pt x="115" y="27"/>
                  </a:lnTo>
                  <a:lnTo>
                    <a:pt x="117" y="34"/>
                  </a:lnTo>
                  <a:lnTo>
                    <a:pt x="106" y="36"/>
                  </a:lnTo>
                  <a:lnTo>
                    <a:pt x="97" y="40"/>
                  </a:lnTo>
                  <a:lnTo>
                    <a:pt x="88" y="43"/>
                  </a:lnTo>
                  <a:lnTo>
                    <a:pt x="79" y="49"/>
                  </a:lnTo>
                  <a:lnTo>
                    <a:pt x="70" y="54"/>
                  </a:lnTo>
                  <a:lnTo>
                    <a:pt x="63" y="63"/>
                  </a:lnTo>
                  <a:lnTo>
                    <a:pt x="56" y="67"/>
                  </a:lnTo>
                  <a:lnTo>
                    <a:pt x="50" y="76"/>
                  </a:lnTo>
                  <a:lnTo>
                    <a:pt x="45" y="85"/>
                  </a:lnTo>
                  <a:lnTo>
                    <a:pt x="38" y="92"/>
                  </a:lnTo>
                  <a:lnTo>
                    <a:pt x="36" y="103"/>
                  </a:lnTo>
                  <a:lnTo>
                    <a:pt x="34" y="112"/>
                  </a:lnTo>
                  <a:lnTo>
                    <a:pt x="29" y="121"/>
                  </a:lnTo>
                  <a:lnTo>
                    <a:pt x="29" y="130"/>
                  </a:lnTo>
                  <a:lnTo>
                    <a:pt x="27" y="141"/>
                  </a:lnTo>
                  <a:lnTo>
                    <a:pt x="29" y="152"/>
                  </a:lnTo>
                  <a:lnTo>
                    <a:pt x="29" y="164"/>
                  </a:lnTo>
                  <a:lnTo>
                    <a:pt x="32" y="175"/>
                  </a:lnTo>
                  <a:lnTo>
                    <a:pt x="34" y="184"/>
                  </a:lnTo>
                  <a:lnTo>
                    <a:pt x="38" y="195"/>
                  </a:lnTo>
                  <a:lnTo>
                    <a:pt x="43" y="204"/>
                  </a:lnTo>
                  <a:lnTo>
                    <a:pt x="50" y="213"/>
                  </a:lnTo>
                  <a:lnTo>
                    <a:pt x="56" y="220"/>
                  </a:lnTo>
                  <a:lnTo>
                    <a:pt x="65" y="229"/>
                  </a:lnTo>
                  <a:lnTo>
                    <a:pt x="74" y="233"/>
                  </a:lnTo>
                  <a:lnTo>
                    <a:pt x="83" y="240"/>
                  </a:lnTo>
                  <a:lnTo>
                    <a:pt x="92" y="247"/>
                  </a:lnTo>
                  <a:lnTo>
                    <a:pt x="103" y="249"/>
                  </a:lnTo>
                  <a:lnTo>
                    <a:pt x="112" y="251"/>
                  </a:lnTo>
                  <a:lnTo>
                    <a:pt x="124" y="256"/>
                  </a:lnTo>
                  <a:lnTo>
                    <a:pt x="130" y="256"/>
                  </a:lnTo>
                  <a:lnTo>
                    <a:pt x="137" y="256"/>
                  </a:lnTo>
                  <a:lnTo>
                    <a:pt x="142" y="256"/>
                  </a:lnTo>
                  <a:lnTo>
                    <a:pt x="148" y="2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1" name="Freeform 101"/>
            <p:cNvSpPr>
              <a:spLocks/>
            </p:cNvSpPr>
            <p:nvPr/>
          </p:nvSpPr>
          <p:spPr bwMode="auto">
            <a:xfrm>
              <a:off x="2444" y="3072"/>
              <a:ext cx="36" cy="30"/>
            </a:xfrm>
            <a:custGeom>
              <a:avLst/>
              <a:gdLst>
                <a:gd name="T0" fmla="*/ 14 w 36"/>
                <a:gd name="T1" fmla="*/ 30 h 30"/>
                <a:gd name="T2" fmla="*/ 23 w 36"/>
                <a:gd name="T3" fmla="*/ 27 h 30"/>
                <a:gd name="T4" fmla="*/ 36 w 36"/>
                <a:gd name="T5" fmla="*/ 14 h 30"/>
                <a:gd name="T6" fmla="*/ 21 w 36"/>
                <a:gd name="T7" fmla="*/ 0 h 30"/>
                <a:gd name="T8" fmla="*/ 9 w 36"/>
                <a:gd name="T9" fmla="*/ 0 h 30"/>
                <a:gd name="T10" fmla="*/ 0 w 36"/>
                <a:gd name="T11" fmla="*/ 18 h 30"/>
                <a:gd name="T12" fmla="*/ 14 w 36"/>
                <a:gd name="T13" fmla="*/ 30 h 30"/>
                <a:gd name="T14" fmla="*/ 14 w 36"/>
                <a:gd name="T15" fmla="*/ 30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30"/>
                <a:gd name="T26" fmla="*/ 36 w 36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30">
                  <a:moveTo>
                    <a:pt x="14" y="30"/>
                  </a:moveTo>
                  <a:lnTo>
                    <a:pt x="23" y="27"/>
                  </a:lnTo>
                  <a:lnTo>
                    <a:pt x="36" y="14"/>
                  </a:lnTo>
                  <a:lnTo>
                    <a:pt x="21" y="0"/>
                  </a:lnTo>
                  <a:lnTo>
                    <a:pt x="9" y="0"/>
                  </a:lnTo>
                  <a:lnTo>
                    <a:pt x="0" y="18"/>
                  </a:lnTo>
                  <a:lnTo>
                    <a:pt x="14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2" name="Freeform 102"/>
            <p:cNvSpPr>
              <a:spLocks/>
            </p:cNvSpPr>
            <p:nvPr/>
          </p:nvSpPr>
          <p:spPr bwMode="auto">
            <a:xfrm>
              <a:off x="2328" y="3200"/>
              <a:ext cx="289" cy="198"/>
            </a:xfrm>
            <a:custGeom>
              <a:avLst/>
              <a:gdLst>
                <a:gd name="T0" fmla="*/ 0 w 289"/>
                <a:gd name="T1" fmla="*/ 115 h 198"/>
                <a:gd name="T2" fmla="*/ 0 w 289"/>
                <a:gd name="T3" fmla="*/ 124 h 198"/>
                <a:gd name="T4" fmla="*/ 2 w 289"/>
                <a:gd name="T5" fmla="*/ 130 h 198"/>
                <a:gd name="T6" fmla="*/ 7 w 289"/>
                <a:gd name="T7" fmla="*/ 142 h 198"/>
                <a:gd name="T8" fmla="*/ 16 w 289"/>
                <a:gd name="T9" fmla="*/ 153 h 198"/>
                <a:gd name="T10" fmla="*/ 29 w 289"/>
                <a:gd name="T11" fmla="*/ 166 h 198"/>
                <a:gd name="T12" fmla="*/ 38 w 289"/>
                <a:gd name="T13" fmla="*/ 171 h 198"/>
                <a:gd name="T14" fmla="*/ 49 w 289"/>
                <a:gd name="T15" fmla="*/ 177 h 198"/>
                <a:gd name="T16" fmla="*/ 60 w 289"/>
                <a:gd name="T17" fmla="*/ 182 h 198"/>
                <a:gd name="T18" fmla="*/ 76 w 289"/>
                <a:gd name="T19" fmla="*/ 189 h 198"/>
                <a:gd name="T20" fmla="*/ 90 w 289"/>
                <a:gd name="T21" fmla="*/ 191 h 198"/>
                <a:gd name="T22" fmla="*/ 105 w 289"/>
                <a:gd name="T23" fmla="*/ 193 h 198"/>
                <a:gd name="T24" fmla="*/ 119 w 289"/>
                <a:gd name="T25" fmla="*/ 195 h 198"/>
                <a:gd name="T26" fmla="*/ 134 w 289"/>
                <a:gd name="T27" fmla="*/ 198 h 198"/>
                <a:gd name="T28" fmla="*/ 148 w 289"/>
                <a:gd name="T29" fmla="*/ 195 h 198"/>
                <a:gd name="T30" fmla="*/ 161 w 289"/>
                <a:gd name="T31" fmla="*/ 195 h 198"/>
                <a:gd name="T32" fmla="*/ 175 w 289"/>
                <a:gd name="T33" fmla="*/ 193 h 198"/>
                <a:gd name="T34" fmla="*/ 188 w 289"/>
                <a:gd name="T35" fmla="*/ 191 h 198"/>
                <a:gd name="T36" fmla="*/ 211 w 289"/>
                <a:gd name="T37" fmla="*/ 184 h 198"/>
                <a:gd name="T38" fmla="*/ 231 w 289"/>
                <a:gd name="T39" fmla="*/ 180 h 198"/>
                <a:gd name="T40" fmla="*/ 244 w 289"/>
                <a:gd name="T41" fmla="*/ 171 h 198"/>
                <a:gd name="T42" fmla="*/ 255 w 289"/>
                <a:gd name="T43" fmla="*/ 169 h 198"/>
                <a:gd name="T44" fmla="*/ 267 w 289"/>
                <a:gd name="T45" fmla="*/ 155 h 198"/>
                <a:gd name="T46" fmla="*/ 273 w 289"/>
                <a:gd name="T47" fmla="*/ 142 h 198"/>
                <a:gd name="T48" fmla="*/ 278 w 289"/>
                <a:gd name="T49" fmla="*/ 128 h 198"/>
                <a:gd name="T50" fmla="*/ 278 w 289"/>
                <a:gd name="T51" fmla="*/ 124 h 198"/>
                <a:gd name="T52" fmla="*/ 249 w 289"/>
                <a:gd name="T53" fmla="*/ 88 h 198"/>
                <a:gd name="T54" fmla="*/ 231 w 289"/>
                <a:gd name="T55" fmla="*/ 139 h 198"/>
                <a:gd name="T56" fmla="*/ 222 w 289"/>
                <a:gd name="T57" fmla="*/ 144 h 198"/>
                <a:gd name="T58" fmla="*/ 208 w 289"/>
                <a:gd name="T59" fmla="*/ 148 h 198"/>
                <a:gd name="T60" fmla="*/ 195 w 289"/>
                <a:gd name="T61" fmla="*/ 155 h 198"/>
                <a:gd name="T62" fmla="*/ 181 w 289"/>
                <a:gd name="T63" fmla="*/ 160 h 198"/>
                <a:gd name="T64" fmla="*/ 168 w 289"/>
                <a:gd name="T65" fmla="*/ 162 h 198"/>
                <a:gd name="T66" fmla="*/ 157 w 289"/>
                <a:gd name="T67" fmla="*/ 164 h 198"/>
                <a:gd name="T68" fmla="*/ 143 w 289"/>
                <a:gd name="T69" fmla="*/ 164 h 198"/>
                <a:gd name="T70" fmla="*/ 130 w 289"/>
                <a:gd name="T71" fmla="*/ 164 h 198"/>
                <a:gd name="T72" fmla="*/ 114 w 289"/>
                <a:gd name="T73" fmla="*/ 164 h 198"/>
                <a:gd name="T74" fmla="*/ 99 w 289"/>
                <a:gd name="T75" fmla="*/ 160 h 198"/>
                <a:gd name="T76" fmla="*/ 78 w 289"/>
                <a:gd name="T77" fmla="*/ 155 h 198"/>
                <a:gd name="T78" fmla="*/ 63 w 289"/>
                <a:gd name="T79" fmla="*/ 151 h 198"/>
                <a:gd name="T80" fmla="*/ 51 w 289"/>
                <a:gd name="T81" fmla="*/ 142 h 198"/>
                <a:gd name="T82" fmla="*/ 42 w 289"/>
                <a:gd name="T83" fmla="*/ 133 h 198"/>
                <a:gd name="T84" fmla="*/ 36 w 289"/>
                <a:gd name="T85" fmla="*/ 117 h 198"/>
                <a:gd name="T86" fmla="*/ 45 w 289"/>
                <a:gd name="T87" fmla="*/ 59 h 198"/>
                <a:gd name="T88" fmla="*/ 16 w 289"/>
                <a:gd name="T89" fmla="*/ 0 h 19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9"/>
                <a:gd name="T136" fmla="*/ 0 h 198"/>
                <a:gd name="T137" fmla="*/ 289 w 289"/>
                <a:gd name="T138" fmla="*/ 198 h 19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9" h="198">
                  <a:moveTo>
                    <a:pt x="16" y="0"/>
                  </a:moveTo>
                  <a:lnTo>
                    <a:pt x="0" y="115"/>
                  </a:lnTo>
                  <a:lnTo>
                    <a:pt x="0" y="117"/>
                  </a:lnTo>
                  <a:lnTo>
                    <a:pt x="0" y="124"/>
                  </a:lnTo>
                  <a:lnTo>
                    <a:pt x="0" y="126"/>
                  </a:lnTo>
                  <a:lnTo>
                    <a:pt x="2" y="130"/>
                  </a:lnTo>
                  <a:lnTo>
                    <a:pt x="4" y="137"/>
                  </a:lnTo>
                  <a:lnTo>
                    <a:pt x="7" y="142"/>
                  </a:lnTo>
                  <a:lnTo>
                    <a:pt x="11" y="148"/>
                  </a:lnTo>
                  <a:lnTo>
                    <a:pt x="16" y="153"/>
                  </a:lnTo>
                  <a:lnTo>
                    <a:pt x="22" y="160"/>
                  </a:lnTo>
                  <a:lnTo>
                    <a:pt x="29" y="166"/>
                  </a:lnTo>
                  <a:lnTo>
                    <a:pt x="33" y="169"/>
                  </a:lnTo>
                  <a:lnTo>
                    <a:pt x="38" y="171"/>
                  </a:lnTo>
                  <a:lnTo>
                    <a:pt x="42" y="173"/>
                  </a:lnTo>
                  <a:lnTo>
                    <a:pt x="49" y="177"/>
                  </a:lnTo>
                  <a:lnTo>
                    <a:pt x="54" y="180"/>
                  </a:lnTo>
                  <a:lnTo>
                    <a:pt x="60" y="182"/>
                  </a:lnTo>
                  <a:lnTo>
                    <a:pt x="67" y="184"/>
                  </a:lnTo>
                  <a:lnTo>
                    <a:pt x="76" y="189"/>
                  </a:lnTo>
                  <a:lnTo>
                    <a:pt x="83" y="189"/>
                  </a:lnTo>
                  <a:lnTo>
                    <a:pt x="90" y="191"/>
                  </a:lnTo>
                  <a:lnTo>
                    <a:pt x="96" y="193"/>
                  </a:lnTo>
                  <a:lnTo>
                    <a:pt x="105" y="193"/>
                  </a:lnTo>
                  <a:lnTo>
                    <a:pt x="112" y="195"/>
                  </a:lnTo>
                  <a:lnTo>
                    <a:pt x="119" y="195"/>
                  </a:lnTo>
                  <a:lnTo>
                    <a:pt x="128" y="195"/>
                  </a:lnTo>
                  <a:lnTo>
                    <a:pt x="134" y="198"/>
                  </a:lnTo>
                  <a:lnTo>
                    <a:pt x="141" y="195"/>
                  </a:lnTo>
                  <a:lnTo>
                    <a:pt x="148" y="195"/>
                  </a:lnTo>
                  <a:lnTo>
                    <a:pt x="155" y="195"/>
                  </a:lnTo>
                  <a:lnTo>
                    <a:pt x="161" y="195"/>
                  </a:lnTo>
                  <a:lnTo>
                    <a:pt x="168" y="193"/>
                  </a:lnTo>
                  <a:lnTo>
                    <a:pt x="175" y="193"/>
                  </a:lnTo>
                  <a:lnTo>
                    <a:pt x="181" y="191"/>
                  </a:lnTo>
                  <a:lnTo>
                    <a:pt x="188" y="191"/>
                  </a:lnTo>
                  <a:lnTo>
                    <a:pt x="199" y="189"/>
                  </a:lnTo>
                  <a:lnTo>
                    <a:pt x="211" y="184"/>
                  </a:lnTo>
                  <a:lnTo>
                    <a:pt x="220" y="182"/>
                  </a:lnTo>
                  <a:lnTo>
                    <a:pt x="231" y="180"/>
                  </a:lnTo>
                  <a:lnTo>
                    <a:pt x="238" y="175"/>
                  </a:lnTo>
                  <a:lnTo>
                    <a:pt x="244" y="171"/>
                  </a:lnTo>
                  <a:lnTo>
                    <a:pt x="251" y="169"/>
                  </a:lnTo>
                  <a:lnTo>
                    <a:pt x="255" y="169"/>
                  </a:lnTo>
                  <a:lnTo>
                    <a:pt x="260" y="162"/>
                  </a:lnTo>
                  <a:lnTo>
                    <a:pt x="267" y="155"/>
                  </a:lnTo>
                  <a:lnTo>
                    <a:pt x="269" y="148"/>
                  </a:lnTo>
                  <a:lnTo>
                    <a:pt x="273" y="142"/>
                  </a:lnTo>
                  <a:lnTo>
                    <a:pt x="276" y="133"/>
                  </a:lnTo>
                  <a:lnTo>
                    <a:pt x="278" y="128"/>
                  </a:lnTo>
                  <a:lnTo>
                    <a:pt x="278" y="124"/>
                  </a:lnTo>
                  <a:lnTo>
                    <a:pt x="289" y="43"/>
                  </a:lnTo>
                  <a:lnTo>
                    <a:pt x="249" y="88"/>
                  </a:lnTo>
                  <a:lnTo>
                    <a:pt x="233" y="142"/>
                  </a:lnTo>
                  <a:lnTo>
                    <a:pt x="231" y="139"/>
                  </a:lnTo>
                  <a:lnTo>
                    <a:pt x="226" y="142"/>
                  </a:lnTo>
                  <a:lnTo>
                    <a:pt x="222" y="144"/>
                  </a:lnTo>
                  <a:lnTo>
                    <a:pt x="217" y="146"/>
                  </a:lnTo>
                  <a:lnTo>
                    <a:pt x="208" y="148"/>
                  </a:lnTo>
                  <a:lnTo>
                    <a:pt x="204" y="153"/>
                  </a:lnTo>
                  <a:lnTo>
                    <a:pt x="195" y="155"/>
                  </a:lnTo>
                  <a:lnTo>
                    <a:pt x="186" y="160"/>
                  </a:lnTo>
                  <a:lnTo>
                    <a:pt x="181" y="160"/>
                  </a:lnTo>
                  <a:lnTo>
                    <a:pt x="175" y="162"/>
                  </a:lnTo>
                  <a:lnTo>
                    <a:pt x="168" y="162"/>
                  </a:lnTo>
                  <a:lnTo>
                    <a:pt x="164" y="164"/>
                  </a:lnTo>
                  <a:lnTo>
                    <a:pt x="157" y="164"/>
                  </a:lnTo>
                  <a:lnTo>
                    <a:pt x="152" y="164"/>
                  </a:lnTo>
                  <a:lnTo>
                    <a:pt x="143" y="164"/>
                  </a:lnTo>
                  <a:lnTo>
                    <a:pt x="139" y="166"/>
                  </a:lnTo>
                  <a:lnTo>
                    <a:pt x="130" y="164"/>
                  </a:lnTo>
                  <a:lnTo>
                    <a:pt x="123" y="164"/>
                  </a:lnTo>
                  <a:lnTo>
                    <a:pt x="114" y="164"/>
                  </a:lnTo>
                  <a:lnTo>
                    <a:pt x="107" y="162"/>
                  </a:lnTo>
                  <a:lnTo>
                    <a:pt x="99" y="160"/>
                  </a:lnTo>
                  <a:lnTo>
                    <a:pt x="90" y="157"/>
                  </a:lnTo>
                  <a:lnTo>
                    <a:pt x="78" y="155"/>
                  </a:lnTo>
                  <a:lnTo>
                    <a:pt x="69" y="153"/>
                  </a:lnTo>
                  <a:lnTo>
                    <a:pt x="63" y="151"/>
                  </a:lnTo>
                  <a:lnTo>
                    <a:pt x="58" y="146"/>
                  </a:lnTo>
                  <a:lnTo>
                    <a:pt x="51" y="142"/>
                  </a:lnTo>
                  <a:lnTo>
                    <a:pt x="49" y="139"/>
                  </a:lnTo>
                  <a:lnTo>
                    <a:pt x="42" y="133"/>
                  </a:lnTo>
                  <a:lnTo>
                    <a:pt x="38" y="128"/>
                  </a:lnTo>
                  <a:lnTo>
                    <a:pt x="36" y="117"/>
                  </a:lnTo>
                  <a:lnTo>
                    <a:pt x="36" y="115"/>
                  </a:lnTo>
                  <a:lnTo>
                    <a:pt x="45" y="5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3" name="Freeform 103"/>
            <p:cNvSpPr>
              <a:spLocks/>
            </p:cNvSpPr>
            <p:nvPr/>
          </p:nvSpPr>
          <p:spPr bwMode="auto">
            <a:xfrm>
              <a:off x="2397" y="3160"/>
              <a:ext cx="166" cy="96"/>
            </a:xfrm>
            <a:custGeom>
              <a:avLst/>
              <a:gdLst>
                <a:gd name="T0" fmla="*/ 151 w 166"/>
                <a:gd name="T1" fmla="*/ 96 h 96"/>
                <a:gd name="T2" fmla="*/ 38 w 166"/>
                <a:gd name="T3" fmla="*/ 52 h 96"/>
                <a:gd name="T4" fmla="*/ 27 w 166"/>
                <a:gd name="T5" fmla="*/ 81 h 96"/>
                <a:gd name="T6" fmla="*/ 0 w 166"/>
                <a:gd name="T7" fmla="*/ 52 h 96"/>
                <a:gd name="T8" fmla="*/ 23 w 166"/>
                <a:gd name="T9" fmla="*/ 0 h 96"/>
                <a:gd name="T10" fmla="*/ 166 w 166"/>
                <a:gd name="T11" fmla="*/ 60 h 96"/>
                <a:gd name="T12" fmla="*/ 151 w 166"/>
                <a:gd name="T13" fmla="*/ 96 h 96"/>
                <a:gd name="T14" fmla="*/ 151 w 166"/>
                <a:gd name="T15" fmla="*/ 96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6"/>
                <a:gd name="T25" fmla="*/ 0 h 96"/>
                <a:gd name="T26" fmla="*/ 166 w 166"/>
                <a:gd name="T27" fmla="*/ 96 h 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6" h="96">
                  <a:moveTo>
                    <a:pt x="151" y="96"/>
                  </a:moveTo>
                  <a:lnTo>
                    <a:pt x="38" y="52"/>
                  </a:lnTo>
                  <a:lnTo>
                    <a:pt x="27" y="81"/>
                  </a:lnTo>
                  <a:lnTo>
                    <a:pt x="0" y="52"/>
                  </a:lnTo>
                  <a:lnTo>
                    <a:pt x="23" y="0"/>
                  </a:lnTo>
                  <a:lnTo>
                    <a:pt x="166" y="60"/>
                  </a:lnTo>
                  <a:lnTo>
                    <a:pt x="151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mph" presetSubtype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mph" presetSubtype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mph" presetSubtype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mph" presetSubtype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mph" presetSubtype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63" dur="indefinite"/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4" dur="indefinite"/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5CB1FAB-0825-422D-81F8-92FF865BC8EF}" type="slidenum">
              <a:rPr lang="nl-NL" smtClean="0"/>
              <a:pPr/>
              <a:t>5</a:t>
            </a:fld>
            <a:endParaRPr lang="nl-NL" smtClean="0"/>
          </a:p>
        </p:txBody>
      </p:sp>
      <p:sp>
        <p:nvSpPr>
          <p:cNvPr id="9219" name="Text Box 35"/>
          <p:cNvSpPr txBox="1">
            <a:spLocks noChangeArrowheads="1"/>
          </p:cNvSpPr>
          <p:nvPr/>
        </p:nvSpPr>
        <p:spPr bwMode="auto">
          <a:xfrm>
            <a:off x="5673725" y="5721350"/>
            <a:ext cx="887413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GP2</a:t>
            </a:r>
          </a:p>
        </p:txBody>
      </p:sp>
      <p:sp>
        <p:nvSpPr>
          <p:cNvPr id="9222" name="Text Box 36"/>
          <p:cNvSpPr txBox="1">
            <a:spLocks noChangeArrowheads="1"/>
          </p:cNvSpPr>
          <p:nvPr/>
        </p:nvSpPr>
        <p:spPr bwMode="auto">
          <a:xfrm>
            <a:off x="6970713" y="5721350"/>
            <a:ext cx="630237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F1</a:t>
            </a: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Market Europe</a:t>
            </a:r>
            <a:endParaRPr lang="en-US" smtClean="0"/>
          </a:p>
        </p:txBody>
      </p:sp>
      <p:sp>
        <p:nvSpPr>
          <p:cNvPr id="9224" name="Line 4"/>
          <p:cNvSpPr>
            <a:spLocks noChangeShapeType="1"/>
          </p:cNvSpPr>
          <p:nvPr/>
        </p:nvSpPr>
        <p:spPr bwMode="auto">
          <a:xfrm>
            <a:off x="1692275" y="5807075"/>
            <a:ext cx="6192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Line 5"/>
          <p:cNvSpPr>
            <a:spLocks noChangeShapeType="1"/>
          </p:cNvSpPr>
          <p:nvPr/>
        </p:nvSpPr>
        <p:spPr bwMode="auto">
          <a:xfrm flipV="1">
            <a:off x="1692275" y="1919288"/>
            <a:ext cx="0" cy="3887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6"/>
          <p:cNvSpPr>
            <a:spLocks noChangeArrowheads="1"/>
          </p:cNvSpPr>
          <p:nvPr/>
        </p:nvSpPr>
        <p:spPr bwMode="auto">
          <a:xfrm>
            <a:off x="2124075" y="2185988"/>
            <a:ext cx="431800" cy="3602037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4572000" y="5426075"/>
            <a:ext cx="431800" cy="36195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5795963" y="5643563"/>
            <a:ext cx="431800" cy="144462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7019925" y="5715000"/>
            <a:ext cx="431800" cy="7302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Line 28"/>
          <p:cNvSpPr>
            <a:spLocks noChangeShapeType="1"/>
          </p:cNvSpPr>
          <p:nvPr/>
        </p:nvSpPr>
        <p:spPr bwMode="auto">
          <a:xfrm>
            <a:off x="1579563" y="5661025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Line 29"/>
          <p:cNvSpPr>
            <a:spLocks noChangeShapeType="1"/>
          </p:cNvSpPr>
          <p:nvPr/>
        </p:nvSpPr>
        <p:spPr bwMode="auto">
          <a:xfrm>
            <a:off x="1579563" y="2174875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Text Box 31"/>
          <p:cNvSpPr txBox="1">
            <a:spLocks noChangeArrowheads="1"/>
          </p:cNvSpPr>
          <p:nvPr/>
        </p:nvSpPr>
        <p:spPr bwMode="auto">
          <a:xfrm>
            <a:off x="384175" y="1903413"/>
            <a:ext cx="1204913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150 K</a:t>
            </a:r>
          </a:p>
        </p:txBody>
      </p:sp>
      <p:sp>
        <p:nvSpPr>
          <p:cNvPr id="9234" name="Text Box 32"/>
          <p:cNvSpPr txBox="1">
            <a:spLocks noChangeArrowheads="1"/>
          </p:cNvSpPr>
          <p:nvPr/>
        </p:nvSpPr>
        <p:spPr bwMode="auto">
          <a:xfrm>
            <a:off x="395288" y="5373688"/>
            <a:ext cx="11938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&lt; 100</a:t>
            </a:r>
          </a:p>
        </p:txBody>
      </p:sp>
      <p:sp>
        <p:nvSpPr>
          <p:cNvPr id="9235" name="Text Box 33"/>
          <p:cNvSpPr txBox="1">
            <a:spLocks noChangeArrowheads="1"/>
          </p:cNvSpPr>
          <p:nvPr/>
        </p:nvSpPr>
        <p:spPr bwMode="auto">
          <a:xfrm>
            <a:off x="1641475" y="5721350"/>
            <a:ext cx="14668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Karting</a:t>
            </a:r>
          </a:p>
        </p:txBody>
      </p:sp>
      <p:sp>
        <p:nvSpPr>
          <p:cNvPr id="9236" name="Text Box 34"/>
          <p:cNvSpPr txBox="1">
            <a:spLocks noChangeArrowheads="1"/>
          </p:cNvSpPr>
          <p:nvPr/>
        </p:nvSpPr>
        <p:spPr bwMode="auto">
          <a:xfrm>
            <a:off x="4089400" y="5721350"/>
            <a:ext cx="134302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F Ford</a:t>
            </a:r>
          </a:p>
        </p:txBody>
      </p:sp>
      <p:sp>
        <p:nvSpPr>
          <p:cNvPr id="9239" name="Text Box 39"/>
          <p:cNvSpPr txBox="1">
            <a:spLocks noChangeArrowheads="1"/>
          </p:cNvSpPr>
          <p:nvPr/>
        </p:nvSpPr>
        <p:spPr bwMode="auto">
          <a:xfrm rot="-5400000">
            <a:off x="-1010444" y="3502819"/>
            <a:ext cx="2570163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Cars per year</a:t>
            </a:r>
          </a:p>
        </p:txBody>
      </p:sp>
      <p:sp>
        <p:nvSpPr>
          <p:cNvPr id="33" name="Explosion 1 32"/>
          <p:cNvSpPr/>
          <p:nvPr/>
        </p:nvSpPr>
        <p:spPr bwMode="auto">
          <a:xfrm rot="21309614">
            <a:off x="3398838" y="1466850"/>
            <a:ext cx="6115050" cy="2924175"/>
          </a:xfrm>
          <a:prstGeom prst="irregularSeal1">
            <a:avLst/>
          </a:prstGeom>
          <a:solidFill>
            <a:srgbClr val="FFFF00"/>
          </a:solidFill>
          <a:ln w="762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Poll at</a:t>
            </a:r>
          </a:p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Zandvoort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&amp; Go-kart</a:t>
            </a: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tracks 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929063" y="1785938"/>
            <a:ext cx="4429125" cy="3587750"/>
            <a:chOff x="3851275" y="1639270"/>
            <a:chExt cx="5003800" cy="3774100"/>
          </a:xfrm>
        </p:grpSpPr>
        <p:pic>
          <p:nvPicPr>
            <p:cNvPr id="9237" name="Picture 10" descr="PICT2541"/>
            <p:cNvPicPr>
              <a:picLocks noChangeAspect="1" noChangeArrowheads="1"/>
            </p:cNvPicPr>
            <p:nvPr/>
          </p:nvPicPr>
          <p:blipFill>
            <a:blip r:embed="rId2">
              <a:lum bright="18000" contrast="12000"/>
            </a:blip>
            <a:srcRect/>
            <a:stretch>
              <a:fillRect/>
            </a:stretch>
          </p:blipFill>
          <p:spPr bwMode="auto">
            <a:xfrm>
              <a:off x="3851275" y="2786058"/>
              <a:ext cx="3503613" cy="262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8" name="Picture 9" descr="PICT25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363099">
              <a:off x="4749800" y="1639270"/>
              <a:ext cx="4105275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4" grpId="0" animBg="1"/>
      <p:bldP spid="9225" grpId="0" animBg="1"/>
      <p:bldP spid="9231" grpId="0" animBg="1"/>
      <p:bldP spid="9231" grpId="1" animBg="1"/>
      <p:bldP spid="92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5B53D04-A5F8-4CDD-977F-BC3A322BBB00}" type="slidenum">
              <a:rPr lang="nl-NL" smtClean="0"/>
              <a:pPr/>
              <a:t>6</a:t>
            </a:fld>
            <a:endParaRPr lang="nl-NL" smtClean="0"/>
          </a:p>
        </p:txBody>
      </p:sp>
      <p:sp>
        <p:nvSpPr>
          <p:cNvPr id="10243" name="Text Box 35"/>
          <p:cNvSpPr txBox="1">
            <a:spLocks noChangeArrowheads="1"/>
          </p:cNvSpPr>
          <p:nvPr/>
        </p:nvSpPr>
        <p:spPr bwMode="auto">
          <a:xfrm>
            <a:off x="5673725" y="5721350"/>
            <a:ext cx="887413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GP2</a:t>
            </a:r>
          </a:p>
        </p:txBody>
      </p:sp>
      <p:sp>
        <p:nvSpPr>
          <p:cNvPr id="10244" name="Text Box 36"/>
          <p:cNvSpPr txBox="1">
            <a:spLocks noChangeArrowheads="1"/>
          </p:cNvSpPr>
          <p:nvPr/>
        </p:nvSpPr>
        <p:spPr bwMode="auto">
          <a:xfrm>
            <a:off x="6970713" y="5721350"/>
            <a:ext cx="630237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F1</a:t>
            </a: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Market Europe</a:t>
            </a:r>
            <a:endParaRPr lang="en-US" smtClean="0"/>
          </a:p>
        </p:txBody>
      </p:sp>
      <p:sp>
        <p:nvSpPr>
          <p:cNvPr id="10246" name="Line 4"/>
          <p:cNvSpPr>
            <a:spLocks noChangeShapeType="1"/>
          </p:cNvSpPr>
          <p:nvPr/>
        </p:nvSpPr>
        <p:spPr bwMode="auto">
          <a:xfrm>
            <a:off x="1692275" y="5807075"/>
            <a:ext cx="6192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Line 5"/>
          <p:cNvSpPr>
            <a:spLocks noChangeShapeType="1"/>
          </p:cNvSpPr>
          <p:nvPr/>
        </p:nvSpPr>
        <p:spPr bwMode="auto">
          <a:xfrm flipV="1">
            <a:off x="1692275" y="1919288"/>
            <a:ext cx="0" cy="3887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6"/>
          <p:cNvSpPr>
            <a:spLocks noChangeArrowheads="1"/>
          </p:cNvSpPr>
          <p:nvPr/>
        </p:nvSpPr>
        <p:spPr bwMode="auto">
          <a:xfrm>
            <a:off x="2124075" y="2185988"/>
            <a:ext cx="431800" cy="3602037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4572000" y="5426075"/>
            <a:ext cx="431800" cy="36195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5795963" y="5643563"/>
            <a:ext cx="431800" cy="144462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7019925" y="5715000"/>
            <a:ext cx="431800" cy="7302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28"/>
          <p:cNvSpPr>
            <a:spLocks noChangeShapeType="1"/>
          </p:cNvSpPr>
          <p:nvPr/>
        </p:nvSpPr>
        <p:spPr bwMode="auto">
          <a:xfrm>
            <a:off x="1579563" y="5661025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Line 29"/>
          <p:cNvSpPr>
            <a:spLocks noChangeShapeType="1"/>
          </p:cNvSpPr>
          <p:nvPr/>
        </p:nvSpPr>
        <p:spPr bwMode="auto">
          <a:xfrm>
            <a:off x="1579563" y="2174875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Text Box 31"/>
          <p:cNvSpPr txBox="1">
            <a:spLocks noChangeArrowheads="1"/>
          </p:cNvSpPr>
          <p:nvPr/>
        </p:nvSpPr>
        <p:spPr bwMode="auto">
          <a:xfrm>
            <a:off x="384175" y="1903413"/>
            <a:ext cx="1204913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150 K</a:t>
            </a:r>
          </a:p>
        </p:txBody>
      </p:sp>
      <p:sp>
        <p:nvSpPr>
          <p:cNvPr id="10255" name="Text Box 32"/>
          <p:cNvSpPr txBox="1">
            <a:spLocks noChangeArrowheads="1"/>
          </p:cNvSpPr>
          <p:nvPr/>
        </p:nvSpPr>
        <p:spPr bwMode="auto">
          <a:xfrm>
            <a:off x="395288" y="5373688"/>
            <a:ext cx="11938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&lt; 100</a:t>
            </a:r>
          </a:p>
        </p:txBody>
      </p:sp>
      <p:sp>
        <p:nvSpPr>
          <p:cNvPr id="10256" name="Text Box 33"/>
          <p:cNvSpPr txBox="1">
            <a:spLocks noChangeArrowheads="1"/>
          </p:cNvSpPr>
          <p:nvPr/>
        </p:nvSpPr>
        <p:spPr bwMode="auto">
          <a:xfrm>
            <a:off x="1641475" y="5721350"/>
            <a:ext cx="14668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Karting</a:t>
            </a:r>
          </a:p>
        </p:txBody>
      </p:sp>
      <p:sp>
        <p:nvSpPr>
          <p:cNvPr id="10257" name="Text Box 34"/>
          <p:cNvSpPr txBox="1">
            <a:spLocks noChangeArrowheads="1"/>
          </p:cNvSpPr>
          <p:nvPr/>
        </p:nvSpPr>
        <p:spPr bwMode="auto">
          <a:xfrm>
            <a:off x="4089400" y="5721350"/>
            <a:ext cx="134302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F Ford</a:t>
            </a:r>
          </a:p>
        </p:txBody>
      </p:sp>
      <p:sp>
        <p:nvSpPr>
          <p:cNvPr id="10258" name="Text Box 39"/>
          <p:cNvSpPr txBox="1">
            <a:spLocks noChangeArrowheads="1"/>
          </p:cNvSpPr>
          <p:nvPr/>
        </p:nvSpPr>
        <p:spPr bwMode="auto">
          <a:xfrm rot="-5400000">
            <a:off x="-1010444" y="3502819"/>
            <a:ext cx="2570163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Cars per year</a:t>
            </a:r>
          </a:p>
        </p:txBody>
      </p:sp>
      <p:sp>
        <p:nvSpPr>
          <p:cNvPr id="30" name="Oval Callout 29"/>
          <p:cNvSpPr/>
          <p:nvPr/>
        </p:nvSpPr>
        <p:spPr bwMode="auto">
          <a:xfrm>
            <a:off x="2857500" y="1285875"/>
            <a:ext cx="4929188" cy="1285875"/>
          </a:xfrm>
          <a:prstGeom prst="wedgeEllipseCallout">
            <a:avLst>
              <a:gd name="adj1" fmla="val -46757"/>
              <a:gd name="adj2" fmla="val 70322"/>
            </a:avLst>
          </a:prstGeom>
          <a:solidFill>
            <a:srgbClr val="FFFF00"/>
          </a:solidFill>
          <a:ln w="762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Go-kart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tracks</a:t>
            </a:r>
          </a:p>
        </p:txBody>
      </p:sp>
      <p:sp>
        <p:nvSpPr>
          <p:cNvPr id="31" name="Oval Callout 30"/>
          <p:cNvSpPr/>
          <p:nvPr/>
        </p:nvSpPr>
        <p:spPr bwMode="auto">
          <a:xfrm>
            <a:off x="4572000" y="3143250"/>
            <a:ext cx="3929063" cy="1214438"/>
          </a:xfrm>
          <a:prstGeom prst="wedgeEllipseCallout">
            <a:avLst>
              <a:gd name="adj1" fmla="val -15313"/>
              <a:gd name="adj2" fmla="val 80443"/>
            </a:avLst>
          </a:prstGeom>
          <a:solidFill>
            <a:srgbClr val="FFFF00"/>
          </a:solidFill>
          <a:ln w="762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Race Tracks</a:t>
            </a:r>
          </a:p>
        </p:txBody>
      </p:sp>
      <p:sp>
        <p:nvSpPr>
          <p:cNvPr id="32" name="Right Brace 31"/>
          <p:cNvSpPr>
            <a:spLocks/>
          </p:cNvSpPr>
          <p:nvPr/>
        </p:nvSpPr>
        <p:spPr bwMode="auto">
          <a:xfrm rot="-5400000">
            <a:off x="5857875" y="3500438"/>
            <a:ext cx="357187" cy="3214688"/>
          </a:xfrm>
          <a:prstGeom prst="rightBrace">
            <a:avLst>
              <a:gd name="adj1" fmla="val 75542"/>
              <a:gd name="adj2" fmla="val 46301"/>
            </a:avLst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CF24D96-1C26-4DB5-B857-943AFD85434D}" type="slidenum">
              <a:rPr lang="nl-NL" smtClean="0"/>
              <a:pPr/>
              <a:t>7</a:t>
            </a:fld>
            <a:endParaRPr lang="nl-NL" smtClean="0"/>
          </a:p>
        </p:txBody>
      </p:sp>
      <p:sp>
        <p:nvSpPr>
          <p:cNvPr id="11267" name="Text Box 35"/>
          <p:cNvSpPr txBox="1">
            <a:spLocks noChangeArrowheads="1"/>
          </p:cNvSpPr>
          <p:nvPr/>
        </p:nvSpPr>
        <p:spPr bwMode="auto">
          <a:xfrm>
            <a:off x="5673725" y="5721350"/>
            <a:ext cx="887413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GP2</a:t>
            </a:r>
          </a:p>
        </p:txBody>
      </p:sp>
      <p:sp>
        <p:nvSpPr>
          <p:cNvPr id="11268" name="Text Box 36"/>
          <p:cNvSpPr txBox="1">
            <a:spLocks noChangeArrowheads="1"/>
          </p:cNvSpPr>
          <p:nvPr/>
        </p:nvSpPr>
        <p:spPr bwMode="auto">
          <a:xfrm>
            <a:off x="6970713" y="5721350"/>
            <a:ext cx="630237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F1</a:t>
            </a: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Market Europe</a:t>
            </a:r>
            <a:endParaRPr lang="en-US" smtClean="0"/>
          </a:p>
        </p:txBody>
      </p:sp>
      <p:sp>
        <p:nvSpPr>
          <p:cNvPr id="11270" name="Line 4"/>
          <p:cNvSpPr>
            <a:spLocks noChangeShapeType="1"/>
          </p:cNvSpPr>
          <p:nvPr/>
        </p:nvSpPr>
        <p:spPr bwMode="auto">
          <a:xfrm>
            <a:off x="1692275" y="5807075"/>
            <a:ext cx="6192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Line 5"/>
          <p:cNvSpPr>
            <a:spLocks noChangeShapeType="1"/>
          </p:cNvSpPr>
          <p:nvPr/>
        </p:nvSpPr>
        <p:spPr bwMode="auto">
          <a:xfrm flipV="1">
            <a:off x="1692275" y="1919288"/>
            <a:ext cx="0" cy="3887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2124075" y="2185988"/>
            <a:ext cx="431800" cy="3602037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4572000" y="5426075"/>
            <a:ext cx="431800" cy="36195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Rectangle 12"/>
          <p:cNvSpPr>
            <a:spLocks noChangeArrowheads="1"/>
          </p:cNvSpPr>
          <p:nvPr/>
        </p:nvSpPr>
        <p:spPr bwMode="auto">
          <a:xfrm>
            <a:off x="5795963" y="5643563"/>
            <a:ext cx="431800" cy="144462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Rectangle 13"/>
          <p:cNvSpPr>
            <a:spLocks noChangeArrowheads="1"/>
          </p:cNvSpPr>
          <p:nvPr/>
        </p:nvSpPr>
        <p:spPr bwMode="auto">
          <a:xfrm>
            <a:off x="7019925" y="5715000"/>
            <a:ext cx="431800" cy="7302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1076" name="Rectangle 20"/>
          <p:cNvSpPr>
            <a:spLocks noChangeArrowheads="1"/>
          </p:cNvSpPr>
          <p:nvPr/>
        </p:nvSpPr>
        <p:spPr bwMode="auto">
          <a:xfrm>
            <a:off x="3348038" y="4849813"/>
            <a:ext cx="431800" cy="936625"/>
          </a:xfrm>
          <a:prstGeom prst="rect">
            <a:avLst/>
          </a:prstGeom>
          <a:gradFill rotWithShape="1">
            <a:gsLst>
              <a:gs pos="0">
                <a:srgbClr val="005E76"/>
              </a:gs>
              <a:gs pos="100000">
                <a:srgbClr val="00CC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Line 28"/>
          <p:cNvSpPr>
            <a:spLocks noChangeShapeType="1"/>
          </p:cNvSpPr>
          <p:nvPr/>
        </p:nvSpPr>
        <p:spPr bwMode="auto">
          <a:xfrm>
            <a:off x="1579563" y="5661025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Line 29"/>
          <p:cNvSpPr>
            <a:spLocks noChangeShapeType="1"/>
          </p:cNvSpPr>
          <p:nvPr/>
        </p:nvSpPr>
        <p:spPr bwMode="auto">
          <a:xfrm>
            <a:off x="1579563" y="2174875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Text Box 31"/>
          <p:cNvSpPr txBox="1">
            <a:spLocks noChangeArrowheads="1"/>
          </p:cNvSpPr>
          <p:nvPr/>
        </p:nvSpPr>
        <p:spPr bwMode="auto">
          <a:xfrm>
            <a:off x="384175" y="1903413"/>
            <a:ext cx="1204913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150 K</a:t>
            </a:r>
          </a:p>
        </p:txBody>
      </p:sp>
      <p:sp>
        <p:nvSpPr>
          <p:cNvPr id="11280" name="Text Box 32"/>
          <p:cNvSpPr txBox="1">
            <a:spLocks noChangeArrowheads="1"/>
          </p:cNvSpPr>
          <p:nvPr/>
        </p:nvSpPr>
        <p:spPr bwMode="auto">
          <a:xfrm>
            <a:off x="395288" y="5373688"/>
            <a:ext cx="11938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&lt; 100</a:t>
            </a:r>
          </a:p>
        </p:txBody>
      </p:sp>
      <p:sp>
        <p:nvSpPr>
          <p:cNvPr id="11281" name="Text Box 33"/>
          <p:cNvSpPr txBox="1">
            <a:spLocks noChangeArrowheads="1"/>
          </p:cNvSpPr>
          <p:nvPr/>
        </p:nvSpPr>
        <p:spPr bwMode="auto">
          <a:xfrm>
            <a:off x="1641475" y="5721350"/>
            <a:ext cx="14668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Karting</a:t>
            </a:r>
          </a:p>
        </p:txBody>
      </p:sp>
      <p:sp>
        <p:nvSpPr>
          <p:cNvPr id="11282" name="Text Box 34"/>
          <p:cNvSpPr txBox="1">
            <a:spLocks noChangeArrowheads="1"/>
          </p:cNvSpPr>
          <p:nvPr/>
        </p:nvSpPr>
        <p:spPr bwMode="auto">
          <a:xfrm>
            <a:off x="4089400" y="5721350"/>
            <a:ext cx="134302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F Ford</a:t>
            </a:r>
          </a:p>
        </p:txBody>
      </p:sp>
      <p:sp>
        <p:nvSpPr>
          <p:cNvPr id="301093" name="Text Box 37"/>
          <p:cNvSpPr txBox="1">
            <a:spLocks noChangeArrowheads="1"/>
          </p:cNvSpPr>
          <p:nvPr/>
        </p:nvSpPr>
        <p:spPr bwMode="auto">
          <a:xfrm>
            <a:off x="3214688" y="3143250"/>
            <a:ext cx="62865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80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284" name="Text Box 39"/>
          <p:cNvSpPr txBox="1">
            <a:spLocks noChangeArrowheads="1"/>
          </p:cNvSpPr>
          <p:nvPr/>
        </p:nvSpPr>
        <p:spPr bwMode="auto">
          <a:xfrm rot="-5400000">
            <a:off x="-1010444" y="3502819"/>
            <a:ext cx="2570163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Cars per year</a:t>
            </a:r>
          </a:p>
        </p:txBody>
      </p:sp>
      <p:sp>
        <p:nvSpPr>
          <p:cNvPr id="32" name="Circular Arrow 31"/>
          <p:cNvSpPr/>
          <p:nvPr/>
        </p:nvSpPr>
        <p:spPr bwMode="auto">
          <a:xfrm rot="499889">
            <a:off x="1979613" y="1755775"/>
            <a:ext cx="1762125" cy="2794000"/>
          </a:xfrm>
          <a:prstGeom prst="circularArrow">
            <a:avLst>
              <a:gd name="adj1" fmla="val 12500"/>
              <a:gd name="adj2" fmla="val 1188899"/>
              <a:gd name="adj3" fmla="val 20457681"/>
              <a:gd name="adj4" fmla="val 13449984"/>
              <a:gd name="adj5" fmla="val 12500"/>
            </a:avLst>
          </a:prstGeom>
          <a:solidFill>
            <a:srgbClr val="FFFF00"/>
          </a:solidFill>
          <a:ln w="762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3" name="Circular Arrow 32"/>
          <p:cNvSpPr/>
          <p:nvPr/>
        </p:nvSpPr>
        <p:spPr bwMode="auto">
          <a:xfrm rot="1492160" flipH="1">
            <a:off x="3567113" y="3709988"/>
            <a:ext cx="1714500" cy="1714500"/>
          </a:xfrm>
          <a:prstGeom prst="circularArrow">
            <a:avLst>
              <a:gd name="adj1" fmla="val 12500"/>
              <a:gd name="adj2" fmla="val 1592767"/>
              <a:gd name="adj3" fmla="val 20457681"/>
              <a:gd name="adj4" fmla="val 12410825"/>
              <a:gd name="adj5" fmla="val 12500"/>
            </a:avLst>
          </a:prstGeom>
          <a:solidFill>
            <a:srgbClr val="FFFF00"/>
          </a:solidFill>
          <a:ln w="762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4" name="Explosion 1 33"/>
          <p:cNvSpPr/>
          <p:nvPr/>
        </p:nvSpPr>
        <p:spPr bwMode="auto">
          <a:xfrm rot="21309614">
            <a:off x="3886200" y="1430338"/>
            <a:ext cx="5354638" cy="2589212"/>
          </a:xfrm>
          <a:prstGeom prst="irregularSeal1">
            <a:avLst/>
          </a:prstGeom>
          <a:solidFill>
            <a:srgbClr val="FFFF00"/>
          </a:solidFill>
          <a:ln w="762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+New drivers !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01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76" grpId="0" animBg="1"/>
      <p:bldP spid="301093" grpId="0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59F32B-91E8-47FD-96B0-9950544E5A67}" type="slidenum">
              <a:rPr lang="nl-NL" smtClean="0"/>
              <a:pPr/>
              <a:t>8</a:t>
            </a:fld>
            <a:endParaRPr lang="nl-NL" smtClean="0"/>
          </a:p>
        </p:txBody>
      </p:sp>
      <p:sp>
        <p:nvSpPr>
          <p:cNvPr id="12291" name="Text Box 35"/>
          <p:cNvSpPr txBox="1">
            <a:spLocks noChangeArrowheads="1"/>
          </p:cNvSpPr>
          <p:nvPr/>
        </p:nvSpPr>
        <p:spPr bwMode="auto">
          <a:xfrm>
            <a:off x="5673725" y="5721350"/>
            <a:ext cx="887413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GP2</a:t>
            </a:r>
          </a:p>
        </p:txBody>
      </p:sp>
      <p:sp>
        <p:nvSpPr>
          <p:cNvPr id="12292" name="Text Box 36"/>
          <p:cNvSpPr txBox="1">
            <a:spLocks noChangeArrowheads="1"/>
          </p:cNvSpPr>
          <p:nvPr/>
        </p:nvSpPr>
        <p:spPr bwMode="auto">
          <a:xfrm>
            <a:off x="6970713" y="5721350"/>
            <a:ext cx="630237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F1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Market Europe</a:t>
            </a:r>
            <a:endParaRPr lang="en-US" smtClean="0"/>
          </a:p>
        </p:txBody>
      </p:sp>
      <p:sp>
        <p:nvSpPr>
          <p:cNvPr id="12294" name="Line 4"/>
          <p:cNvSpPr>
            <a:spLocks noChangeShapeType="1"/>
          </p:cNvSpPr>
          <p:nvPr/>
        </p:nvSpPr>
        <p:spPr bwMode="auto">
          <a:xfrm>
            <a:off x="1692275" y="5807075"/>
            <a:ext cx="6192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Line 5"/>
          <p:cNvSpPr>
            <a:spLocks noChangeShapeType="1"/>
          </p:cNvSpPr>
          <p:nvPr/>
        </p:nvSpPr>
        <p:spPr bwMode="auto">
          <a:xfrm flipV="1">
            <a:off x="1692275" y="1919288"/>
            <a:ext cx="0" cy="3887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6"/>
          <p:cNvSpPr>
            <a:spLocks noChangeArrowheads="1"/>
          </p:cNvSpPr>
          <p:nvPr/>
        </p:nvSpPr>
        <p:spPr bwMode="auto">
          <a:xfrm>
            <a:off x="2124075" y="2185988"/>
            <a:ext cx="431800" cy="3602037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11"/>
          <p:cNvSpPr>
            <a:spLocks noChangeArrowheads="1"/>
          </p:cNvSpPr>
          <p:nvPr/>
        </p:nvSpPr>
        <p:spPr bwMode="auto">
          <a:xfrm>
            <a:off x="4572000" y="5426075"/>
            <a:ext cx="431800" cy="36195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Rectangle 12"/>
          <p:cNvSpPr>
            <a:spLocks noChangeArrowheads="1"/>
          </p:cNvSpPr>
          <p:nvPr/>
        </p:nvSpPr>
        <p:spPr bwMode="auto">
          <a:xfrm>
            <a:off x="5795963" y="5643563"/>
            <a:ext cx="431800" cy="144462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Rectangle 13"/>
          <p:cNvSpPr>
            <a:spLocks noChangeArrowheads="1"/>
          </p:cNvSpPr>
          <p:nvPr/>
        </p:nvSpPr>
        <p:spPr bwMode="auto">
          <a:xfrm>
            <a:off x="7019925" y="5715000"/>
            <a:ext cx="431800" cy="7302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Rectangle 20"/>
          <p:cNvSpPr>
            <a:spLocks noChangeArrowheads="1"/>
          </p:cNvSpPr>
          <p:nvPr/>
        </p:nvSpPr>
        <p:spPr bwMode="auto">
          <a:xfrm>
            <a:off x="3348038" y="4849813"/>
            <a:ext cx="431800" cy="936625"/>
          </a:xfrm>
          <a:prstGeom prst="rect">
            <a:avLst/>
          </a:prstGeom>
          <a:gradFill rotWithShape="1">
            <a:gsLst>
              <a:gs pos="0">
                <a:srgbClr val="005E76"/>
              </a:gs>
              <a:gs pos="100000">
                <a:srgbClr val="00CC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Line 28"/>
          <p:cNvSpPr>
            <a:spLocks noChangeShapeType="1"/>
          </p:cNvSpPr>
          <p:nvPr/>
        </p:nvSpPr>
        <p:spPr bwMode="auto">
          <a:xfrm>
            <a:off x="1579563" y="5661025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Line 29"/>
          <p:cNvSpPr>
            <a:spLocks noChangeShapeType="1"/>
          </p:cNvSpPr>
          <p:nvPr/>
        </p:nvSpPr>
        <p:spPr bwMode="auto">
          <a:xfrm>
            <a:off x="1579563" y="2174875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Text Box 31"/>
          <p:cNvSpPr txBox="1">
            <a:spLocks noChangeArrowheads="1"/>
          </p:cNvSpPr>
          <p:nvPr/>
        </p:nvSpPr>
        <p:spPr bwMode="auto">
          <a:xfrm>
            <a:off x="384175" y="1903413"/>
            <a:ext cx="1204913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150 K</a:t>
            </a:r>
          </a:p>
        </p:txBody>
      </p:sp>
      <p:sp>
        <p:nvSpPr>
          <p:cNvPr id="12304" name="Text Box 32"/>
          <p:cNvSpPr txBox="1">
            <a:spLocks noChangeArrowheads="1"/>
          </p:cNvSpPr>
          <p:nvPr/>
        </p:nvSpPr>
        <p:spPr bwMode="auto">
          <a:xfrm>
            <a:off x="395288" y="5373688"/>
            <a:ext cx="11938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&lt; 100</a:t>
            </a:r>
          </a:p>
        </p:txBody>
      </p:sp>
      <p:sp>
        <p:nvSpPr>
          <p:cNvPr id="12305" name="Text Box 33"/>
          <p:cNvSpPr txBox="1">
            <a:spLocks noChangeArrowheads="1"/>
          </p:cNvSpPr>
          <p:nvPr/>
        </p:nvSpPr>
        <p:spPr bwMode="auto">
          <a:xfrm>
            <a:off x="1641475" y="5721350"/>
            <a:ext cx="14668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Karting</a:t>
            </a:r>
          </a:p>
        </p:txBody>
      </p:sp>
      <p:sp>
        <p:nvSpPr>
          <p:cNvPr id="12306" name="Text Box 34"/>
          <p:cNvSpPr txBox="1">
            <a:spLocks noChangeArrowheads="1"/>
          </p:cNvSpPr>
          <p:nvPr/>
        </p:nvSpPr>
        <p:spPr bwMode="auto">
          <a:xfrm>
            <a:off x="4089400" y="5721350"/>
            <a:ext cx="134302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F Ford</a:t>
            </a:r>
          </a:p>
        </p:txBody>
      </p:sp>
      <p:sp>
        <p:nvSpPr>
          <p:cNvPr id="12307" name="Text Box 37"/>
          <p:cNvSpPr txBox="1">
            <a:spLocks noChangeArrowheads="1"/>
          </p:cNvSpPr>
          <p:nvPr/>
        </p:nvSpPr>
        <p:spPr bwMode="auto">
          <a:xfrm>
            <a:off x="3214688" y="3143250"/>
            <a:ext cx="62865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80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308" name="Text Box 39"/>
          <p:cNvSpPr txBox="1">
            <a:spLocks noChangeArrowheads="1"/>
          </p:cNvSpPr>
          <p:nvPr/>
        </p:nvSpPr>
        <p:spPr bwMode="auto">
          <a:xfrm rot="-5400000">
            <a:off x="-1010444" y="3502819"/>
            <a:ext cx="2570163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Cars per year</a:t>
            </a:r>
          </a:p>
        </p:txBody>
      </p:sp>
      <p:sp>
        <p:nvSpPr>
          <p:cNvPr id="32" name="Circular Arrow 31"/>
          <p:cNvSpPr/>
          <p:nvPr/>
        </p:nvSpPr>
        <p:spPr bwMode="auto">
          <a:xfrm rot="499889">
            <a:off x="1979613" y="1755775"/>
            <a:ext cx="1762125" cy="2794000"/>
          </a:xfrm>
          <a:prstGeom prst="circularArrow">
            <a:avLst>
              <a:gd name="adj1" fmla="val 12500"/>
              <a:gd name="adj2" fmla="val 1188899"/>
              <a:gd name="adj3" fmla="val 20457681"/>
              <a:gd name="adj4" fmla="val 13449984"/>
              <a:gd name="adj5" fmla="val 12500"/>
            </a:avLst>
          </a:prstGeom>
          <a:solidFill>
            <a:srgbClr val="FFFF00"/>
          </a:solidFill>
          <a:ln w="762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3" name="Circular Arrow 32"/>
          <p:cNvSpPr/>
          <p:nvPr/>
        </p:nvSpPr>
        <p:spPr bwMode="auto">
          <a:xfrm rot="1492160" flipH="1">
            <a:off x="3567113" y="3709988"/>
            <a:ext cx="1714500" cy="1714500"/>
          </a:xfrm>
          <a:prstGeom prst="circularArrow">
            <a:avLst>
              <a:gd name="adj1" fmla="val 12500"/>
              <a:gd name="adj2" fmla="val 1592767"/>
              <a:gd name="adj3" fmla="val 20457681"/>
              <a:gd name="adj4" fmla="val 12410825"/>
              <a:gd name="adj5" fmla="val 12500"/>
            </a:avLst>
          </a:prstGeom>
          <a:solidFill>
            <a:srgbClr val="FFFF00"/>
          </a:solidFill>
          <a:ln w="762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4" name="Explosion 1 33"/>
          <p:cNvSpPr/>
          <p:nvPr/>
        </p:nvSpPr>
        <p:spPr bwMode="auto">
          <a:xfrm rot="21309614">
            <a:off x="3886200" y="1430338"/>
            <a:ext cx="5354638" cy="2589212"/>
          </a:xfrm>
          <a:prstGeom prst="irregularSeal1">
            <a:avLst/>
          </a:prstGeom>
          <a:solidFill>
            <a:srgbClr val="FFFF00"/>
          </a:solidFill>
          <a:ln w="762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+New drivers !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1285875"/>
            <a:ext cx="9144000" cy="4929188"/>
          </a:xfrm>
          <a:prstGeom prst="rect">
            <a:avLst/>
          </a:prstGeom>
          <a:solidFill>
            <a:schemeClr val="bg1">
              <a:alpha val="90195"/>
            </a:schemeClr>
          </a:solidFill>
          <a:ln w="1905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02EC240-54DD-44FC-B56C-83333DF9D592}" type="slidenum">
              <a:rPr lang="nl-NL" smtClean="0"/>
              <a:pPr/>
              <a:t>9</a:t>
            </a:fld>
            <a:endParaRPr lang="nl-NL" smtClean="0"/>
          </a:p>
        </p:txBody>
      </p:sp>
      <p:sp>
        <p:nvSpPr>
          <p:cNvPr id="13315" name="Text Box 35"/>
          <p:cNvSpPr txBox="1">
            <a:spLocks noChangeArrowheads="1"/>
          </p:cNvSpPr>
          <p:nvPr/>
        </p:nvSpPr>
        <p:spPr bwMode="auto">
          <a:xfrm>
            <a:off x="5673725" y="5721350"/>
            <a:ext cx="887413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GP2</a:t>
            </a:r>
          </a:p>
        </p:txBody>
      </p:sp>
      <p:sp>
        <p:nvSpPr>
          <p:cNvPr id="13316" name="Text Box 36"/>
          <p:cNvSpPr txBox="1">
            <a:spLocks noChangeArrowheads="1"/>
          </p:cNvSpPr>
          <p:nvPr/>
        </p:nvSpPr>
        <p:spPr bwMode="auto">
          <a:xfrm>
            <a:off x="6970713" y="5721350"/>
            <a:ext cx="630237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F1</a:t>
            </a: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Market Europe</a:t>
            </a:r>
            <a:endParaRPr lang="en-US" smtClean="0"/>
          </a:p>
        </p:txBody>
      </p:sp>
      <p:sp>
        <p:nvSpPr>
          <p:cNvPr id="13318" name="Line 4"/>
          <p:cNvSpPr>
            <a:spLocks noChangeShapeType="1"/>
          </p:cNvSpPr>
          <p:nvPr/>
        </p:nvSpPr>
        <p:spPr bwMode="auto">
          <a:xfrm>
            <a:off x="1692275" y="5807075"/>
            <a:ext cx="6192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5"/>
          <p:cNvSpPr>
            <a:spLocks noChangeShapeType="1"/>
          </p:cNvSpPr>
          <p:nvPr/>
        </p:nvSpPr>
        <p:spPr bwMode="auto">
          <a:xfrm flipV="1">
            <a:off x="1692275" y="1919288"/>
            <a:ext cx="0" cy="3887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2124075" y="2185988"/>
            <a:ext cx="431800" cy="3602037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Rectangle 11"/>
          <p:cNvSpPr>
            <a:spLocks noChangeArrowheads="1"/>
          </p:cNvSpPr>
          <p:nvPr/>
        </p:nvSpPr>
        <p:spPr bwMode="auto">
          <a:xfrm>
            <a:off x="4572000" y="5426075"/>
            <a:ext cx="431800" cy="36195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Rectangle 12"/>
          <p:cNvSpPr>
            <a:spLocks noChangeArrowheads="1"/>
          </p:cNvSpPr>
          <p:nvPr/>
        </p:nvSpPr>
        <p:spPr bwMode="auto">
          <a:xfrm>
            <a:off x="5795963" y="5643563"/>
            <a:ext cx="431800" cy="144462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Rectangle 13"/>
          <p:cNvSpPr>
            <a:spLocks noChangeArrowheads="1"/>
          </p:cNvSpPr>
          <p:nvPr/>
        </p:nvSpPr>
        <p:spPr bwMode="auto">
          <a:xfrm>
            <a:off x="7019925" y="5715000"/>
            <a:ext cx="431800" cy="7302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Rectangle 20"/>
          <p:cNvSpPr>
            <a:spLocks noChangeArrowheads="1"/>
          </p:cNvSpPr>
          <p:nvPr/>
        </p:nvSpPr>
        <p:spPr bwMode="auto">
          <a:xfrm>
            <a:off x="3348038" y="4849813"/>
            <a:ext cx="431800" cy="936625"/>
          </a:xfrm>
          <a:prstGeom prst="rect">
            <a:avLst/>
          </a:prstGeom>
          <a:gradFill rotWithShape="1">
            <a:gsLst>
              <a:gs pos="0">
                <a:srgbClr val="005E76"/>
              </a:gs>
              <a:gs pos="100000">
                <a:srgbClr val="00CC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29"/>
          <p:cNvSpPr>
            <a:spLocks noChangeShapeType="1"/>
          </p:cNvSpPr>
          <p:nvPr/>
        </p:nvSpPr>
        <p:spPr bwMode="auto">
          <a:xfrm>
            <a:off x="1579563" y="2174875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Text Box 31"/>
          <p:cNvSpPr txBox="1">
            <a:spLocks noChangeArrowheads="1"/>
          </p:cNvSpPr>
          <p:nvPr/>
        </p:nvSpPr>
        <p:spPr bwMode="auto">
          <a:xfrm>
            <a:off x="384175" y="1903413"/>
            <a:ext cx="1204913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150 K</a:t>
            </a:r>
          </a:p>
        </p:txBody>
      </p:sp>
      <p:sp>
        <p:nvSpPr>
          <p:cNvPr id="13327" name="Text Box 32"/>
          <p:cNvSpPr txBox="1">
            <a:spLocks noChangeArrowheads="1"/>
          </p:cNvSpPr>
          <p:nvPr/>
        </p:nvSpPr>
        <p:spPr bwMode="auto">
          <a:xfrm>
            <a:off x="395288" y="5373688"/>
            <a:ext cx="11938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&lt; 100</a:t>
            </a:r>
          </a:p>
        </p:txBody>
      </p:sp>
      <p:sp>
        <p:nvSpPr>
          <p:cNvPr id="13328" name="Text Box 33"/>
          <p:cNvSpPr txBox="1">
            <a:spLocks noChangeArrowheads="1"/>
          </p:cNvSpPr>
          <p:nvPr/>
        </p:nvSpPr>
        <p:spPr bwMode="auto">
          <a:xfrm>
            <a:off x="1641475" y="5721350"/>
            <a:ext cx="14668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Karting</a:t>
            </a:r>
          </a:p>
        </p:txBody>
      </p:sp>
      <p:sp>
        <p:nvSpPr>
          <p:cNvPr id="13329" name="Text Box 34"/>
          <p:cNvSpPr txBox="1">
            <a:spLocks noChangeArrowheads="1"/>
          </p:cNvSpPr>
          <p:nvPr/>
        </p:nvSpPr>
        <p:spPr bwMode="auto">
          <a:xfrm>
            <a:off x="4089400" y="5721350"/>
            <a:ext cx="134302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F Ford</a:t>
            </a:r>
          </a:p>
        </p:txBody>
      </p:sp>
      <p:sp>
        <p:nvSpPr>
          <p:cNvPr id="13330" name="Text Box 37"/>
          <p:cNvSpPr txBox="1">
            <a:spLocks noChangeArrowheads="1"/>
          </p:cNvSpPr>
          <p:nvPr/>
        </p:nvSpPr>
        <p:spPr bwMode="auto">
          <a:xfrm>
            <a:off x="3214688" y="3143250"/>
            <a:ext cx="62865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80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331" name="Text Box 39"/>
          <p:cNvSpPr txBox="1">
            <a:spLocks noChangeArrowheads="1"/>
          </p:cNvSpPr>
          <p:nvPr/>
        </p:nvSpPr>
        <p:spPr bwMode="auto">
          <a:xfrm rot="-5400000">
            <a:off x="-1010444" y="3502819"/>
            <a:ext cx="2570163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NL" sz="3000" b="1">
                <a:solidFill>
                  <a:schemeClr val="tx1"/>
                </a:solidFill>
              </a:rPr>
              <a:t>Cars per year</a:t>
            </a:r>
          </a:p>
        </p:txBody>
      </p:sp>
      <p:sp>
        <p:nvSpPr>
          <p:cNvPr id="32" name="Circular Arrow 31"/>
          <p:cNvSpPr/>
          <p:nvPr/>
        </p:nvSpPr>
        <p:spPr bwMode="auto">
          <a:xfrm rot="499889">
            <a:off x="1979613" y="1755775"/>
            <a:ext cx="1762125" cy="2794000"/>
          </a:xfrm>
          <a:prstGeom prst="circularArrow">
            <a:avLst>
              <a:gd name="adj1" fmla="val 12500"/>
              <a:gd name="adj2" fmla="val 1188899"/>
              <a:gd name="adj3" fmla="val 20457681"/>
              <a:gd name="adj4" fmla="val 13449984"/>
              <a:gd name="adj5" fmla="val 12500"/>
            </a:avLst>
          </a:prstGeom>
          <a:solidFill>
            <a:srgbClr val="FFFF00"/>
          </a:solidFill>
          <a:ln w="762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3" name="Circular Arrow 32"/>
          <p:cNvSpPr/>
          <p:nvPr/>
        </p:nvSpPr>
        <p:spPr bwMode="auto">
          <a:xfrm rot="1492160" flipH="1">
            <a:off x="3567113" y="3709988"/>
            <a:ext cx="1714500" cy="1714500"/>
          </a:xfrm>
          <a:prstGeom prst="circularArrow">
            <a:avLst>
              <a:gd name="adj1" fmla="val 12500"/>
              <a:gd name="adj2" fmla="val 1592767"/>
              <a:gd name="adj3" fmla="val 20457681"/>
              <a:gd name="adj4" fmla="val 12410825"/>
              <a:gd name="adj5" fmla="val 12500"/>
            </a:avLst>
          </a:prstGeom>
          <a:solidFill>
            <a:srgbClr val="FFFF00"/>
          </a:solidFill>
          <a:ln w="762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4" name="Explosion 1 33"/>
          <p:cNvSpPr/>
          <p:nvPr/>
        </p:nvSpPr>
        <p:spPr bwMode="auto">
          <a:xfrm rot="21309614">
            <a:off x="3886200" y="1430338"/>
            <a:ext cx="5354638" cy="2589212"/>
          </a:xfrm>
          <a:prstGeom prst="irregularSeal1">
            <a:avLst/>
          </a:prstGeom>
          <a:solidFill>
            <a:srgbClr val="FFFF00"/>
          </a:solidFill>
          <a:ln w="762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+New drivers !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3335" name="Rectangle 25"/>
          <p:cNvSpPr>
            <a:spLocks noChangeArrowheads="1"/>
          </p:cNvSpPr>
          <p:nvPr/>
        </p:nvSpPr>
        <p:spPr bwMode="auto">
          <a:xfrm>
            <a:off x="0" y="1285875"/>
            <a:ext cx="9144000" cy="4929188"/>
          </a:xfrm>
          <a:prstGeom prst="rect">
            <a:avLst/>
          </a:prstGeom>
          <a:solidFill>
            <a:schemeClr val="bg1">
              <a:alpha val="90195"/>
            </a:schemeClr>
          </a:solidFill>
          <a:ln w="1905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6" name="Slide Number Placeholder 3"/>
          <p:cNvSpPr txBox="1">
            <a:spLocks/>
          </p:cNvSpPr>
          <p:nvPr/>
        </p:nvSpPr>
        <p:spPr bwMode="auto">
          <a:xfrm>
            <a:off x="7524750" y="6245225"/>
            <a:ext cx="11620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A8E4D47-862B-40FE-9C3C-F7D7BF338656}" type="slidenum">
              <a:rPr lang="nl-NL" sz="1500" b="1"/>
              <a:pPr algn="r"/>
              <a:t>9</a:t>
            </a:fld>
            <a:endParaRPr lang="nl-NL" sz="1500" b="1"/>
          </a:p>
        </p:txBody>
      </p:sp>
      <p:graphicFrame>
        <p:nvGraphicFramePr>
          <p:cNvPr id="13337" name="Object 29"/>
          <p:cNvGraphicFramePr>
            <a:graphicFrameLocks noGrp="1" noChangeAspect="1"/>
          </p:cNvGraphicFramePr>
          <p:nvPr>
            <p:ph idx="1"/>
          </p:nvPr>
        </p:nvGraphicFramePr>
        <p:xfrm>
          <a:off x="1662113" y="484188"/>
          <a:ext cx="6454775" cy="4651375"/>
        </p:xfrm>
        <a:graphic>
          <a:graphicData uri="http://schemas.openxmlformats.org/presentationml/2006/ole">
            <p:oleObj spid="_x0000_s13337" r:id="rId3" imgW="6450127" imgH="4651651" progId="Excel.Sheet.8">
              <p:embed/>
            </p:oleObj>
          </a:graphicData>
        </a:graphic>
      </p:graphicFrame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2339975" y="476250"/>
            <a:ext cx="6553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nl-NL" sz="3000" b="1" kern="0">
                <a:latin typeface="+mj-lt"/>
                <a:ea typeface="+mj-ea"/>
                <a:cs typeface="+mj-cs"/>
              </a:rPr>
              <a:t>Market Europe</a:t>
            </a:r>
            <a:endParaRPr lang="en-US" sz="3000" b="1" kern="0">
              <a:latin typeface="+mj-lt"/>
              <a:ea typeface="+mj-ea"/>
              <a:cs typeface="+mj-cs"/>
            </a:endParaRPr>
          </a:p>
        </p:txBody>
      </p:sp>
      <p:sp>
        <p:nvSpPr>
          <p:cNvPr id="13339" name="Text Box 6"/>
          <p:cNvSpPr txBox="1">
            <a:spLocks noChangeArrowheads="1"/>
          </p:cNvSpPr>
          <p:nvPr/>
        </p:nvSpPr>
        <p:spPr bwMode="auto">
          <a:xfrm>
            <a:off x="4929188" y="1966913"/>
            <a:ext cx="809625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chemeClr val="tx1"/>
                </a:solidFill>
                <a:latin typeface="Verdana" pitchFamily="34" charset="0"/>
              </a:rPr>
              <a:t>Ace</a:t>
            </a:r>
          </a:p>
        </p:txBody>
      </p:sp>
      <p:sp>
        <p:nvSpPr>
          <p:cNvPr id="13340" name="Text Box 7"/>
          <p:cNvSpPr txBox="1">
            <a:spLocks noChangeArrowheads="1"/>
          </p:cNvSpPr>
          <p:nvPr/>
        </p:nvSpPr>
        <p:spPr bwMode="auto">
          <a:xfrm>
            <a:off x="4205288" y="3000375"/>
            <a:ext cx="13668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latin typeface="Verdana" pitchFamily="34" charset="0"/>
              </a:rPr>
              <a:t>Rookie</a:t>
            </a:r>
          </a:p>
        </p:txBody>
      </p:sp>
      <p:pic>
        <p:nvPicPr>
          <p:cNvPr id="13341" name="Picture 19" descr="Golf_1912B"/>
          <p:cNvPicPr>
            <a:picLocks noChangeAspect="1" noChangeArrowheads="1"/>
          </p:cNvPicPr>
          <p:nvPr/>
        </p:nvPicPr>
        <p:blipFill>
          <a:blip r:embed="rId4"/>
          <a:srcRect l="8565" r="11461"/>
          <a:stretch>
            <a:fillRect/>
          </a:stretch>
        </p:blipFill>
        <p:spPr bwMode="auto">
          <a:xfrm>
            <a:off x="900113" y="1412875"/>
            <a:ext cx="1984375" cy="24479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342" name="Picture 20" descr="whatsnew_7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4057650"/>
            <a:ext cx="2808287" cy="210978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343" name="Picture 21" descr="DSC_71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49963" y="4005263"/>
            <a:ext cx="2808287" cy="211455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344" name="Picture 27" descr="FS Testen De Lier1-0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1075" r="2095"/>
          <a:stretch>
            <a:fillRect/>
          </a:stretch>
        </p:blipFill>
        <p:spPr bwMode="auto">
          <a:xfrm>
            <a:off x="7092950" y="1412875"/>
            <a:ext cx="1765300" cy="2224088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ngepast ontwerp">
  <a:themeElements>
    <a:clrScheme name="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ngepast ontwerp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FF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FF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4" charset="0"/>
            <a:cs typeface="Arial" charset="0"/>
          </a:defRPr>
        </a:defPPr>
      </a:lstStyle>
    </a:lnDef>
  </a:objectDefaults>
  <a:extraClrSchemeLst>
    <a:extraClrScheme>
      <a:clrScheme name="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angepast ontwerp">
  <a:themeElements>
    <a:clrScheme name="1_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angepast ontwerp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FF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FF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4" charset="0"/>
            <a:cs typeface="Arial" charset="0"/>
          </a:defRPr>
        </a:defPPr>
      </a:lstStyle>
    </a:lnDef>
  </a:objectDefaults>
  <a:extraClrSchemeLst>
    <a:extraClrScheme>
      <a:clrScheme name="1_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angepast ontwerp">
  <a:themeElements>
    <a:clrScheme name="2_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Aangepast ontwerp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FF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FF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4" charset="0"/>
            <a:cs typeface="Arial" charset="0"/>
          </a:defRPr>
        </a:defPPr>
      </a:lstStyle>
    </a:lnDef>
  </a:objectDefaults>
  <a:extraClrSchemeLst>
    <a:extraClrScheme>
      <a:clrScheme name="2_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3214</TotalTime>
  <Words>560</Words>
  <Application>Microsoft PowerPoint</Application>
  <PresentationFormat>On-screen Show (4:3)</PresentationFormat>
  <Paragraphs>393</Paragraphs>
  <Slides>38</Slides>
  <Notes>1</Notes>
  <HiddenSlides>3</HiddenSlides>
  <MMClips>1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Aangepast ontwerp</vt:lpstr>
      <vt:lpstr>1_Aangepast ontwerp</vt:lpstr>
      <vt:lpstr>2_Aangepast ontwerp</vt:lpstr>
      <vt:lpstr>Microsoft Office Excel 97-2003 Worksheet</vt:lpstr>
      <vt:lpstr>Chart</vt:lpstr>
      <vt:lpstr>Launch of the Razor</vt:lpstr>
      <vt:lpstr>Slide 2</vt:lpstr>
      <vt:lpstr>Slide 3</vt:lpstr>
      <vt:lpstr>Contents</vt:lpstr>
      <vt:lpstr>Market Europe</vt:lpstr>
      <vt:lpstr>Market Europe</vt:lpstr>
      <vt:lpstr>Market Europe</vt:lpstr>
      <vt:lpstr>Market Europe</vt:lpstr>
      <vt:lpstr>Market Europe</vt:lpstr>
      <vt:lpstr>Market Europe</vt:lpstr>
      <vt:lpstr>Market Europe</vt:lpstr>
      <vt:lpstr>Market Europe</vt:lpstr>
      <vt:lpstr>Design input</vt:lpstr>
      <vt:lpstr>Rookie drivers</vt:lpstr>
      <vt:lpstr>Aesthetics</vt:lpstr>
      <vt:lpstr>Handling </vt:lpstr>
      <vt:lpstr>Safety</vt:lpstr>
      <vt:lpstr>Service &amp; Maintenance</vt:lpstr>
      <vt:lpstr>Transport</vt:lpstr>
      <vt:lpstr>Rookie and Ace drivers</vt:lpstr>
      <vt:lpstr>Upgrades: Power</vt:lpstr>
      <vt:lpstr>Upgrades: Handling</vt:lpstr>
      <vt:lpstr>Upgrades: looks</vt:lpstr>
      <vt:lpstr>The Razor</vt:lpstr>
      <vt:lpstr>The Razor</vt:lpstr>
      <vt:lpstr>Marketshare</vt:lpstr>
      <vt:lpstr>Production</vt:lpstr>
      <vt:lpstr>Production</vt:lpstr>
      <vt:lpstr>Investments</vt:lpstr>
      <vt:lpstr>Revenues &amp; expenses</vt:lpstr>
      <vt:lpstr>Upgrades</vt:lpstr>
      <vt:lpstr>Profit</vt:lpstr>
      <vt:lpstr>Marketing</vt:lpstr>
      <vt:lpstr>Conclusion</vt:lpstr>
      <vt:lpstr>Slide 35</vt:lpstr>
      <vt:lpstr>Slide 36</vt:lpstr>
      <vt:lpstr>Slide 37</vt:lpstr>
      <vt:lpstr>Market </vt:lpstr>
    </vt:vector>
  </TitlesOfParts>
  <Company>Prive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Laurense</dc:creator>
  <cp:lastModifiedBy>Wim L.Th. Thijs</cp:lastModifiedBy>
  <cp:revision>50</cp:revision>
  <dcterms:created xsi:type="dcterms:W3CDTF">2007-06-02T14:31:12Z</dcterms:created>
  <dcterms:modified xsi:type="dcterms:W3CDTF">2007-07-31T15:28:10Z</dcterms:modified>
</cp:coreProperties>
</file>