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57E9-92A2-48A1-9DC7-FF9A487B8725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0393-3BE3-4F7E-9F05-9D09C088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2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7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9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7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6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4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4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7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86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5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9E5F-2637-4FA8-9967-F0A54B29014B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A734-3C60-4372-A654-B1B058C53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hyperlink" Target="mailto:Skillslab-KT@tudelft.n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mailto:Roosters-KT@tudelft.nl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mailto:Bachelor-KT@tudelft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41" y="541144"/>
            <a:ext cx="869141" cy="125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19" y="534496"/>
            <a:ext cx="896858" cy="127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9554" y="136875"/>
            <a:ext cx="173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Opleidingsdirectie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94201" y="1823878"/>
            <a:ext cx="2605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</a:t>
            </a:r>
            <a:r>
              <a:rPr lang="en-US" sz="1400" dirty="0" err="1" smtClean="0"/>
              <a:t>Jaap</a:t>
            </a:r>
            <a:r>
              <a:rPr lang="en-US" sz="1400" dirty="0" smtClean="0"/>
              <a:t> </a:t>
            </a:r>
            <a:r>
              <a:rPr lang="en-US" sz="1400" dirty="0" err="1" smtClean="0"/>
              <a:t>Harlaar</a:t>
            </a:r>
            <a:r>
              <a:rPr lang="en-US" sz="1400" dirty="0" smtClean="0"/>
              <a:t>      </a:t>
            </a:r>
            <a:r>
              <a:rPr lang="en-US" sz="1400" dirty="0" err="1" smtClean="0"/>
              <a:t>Pleun</a:t>
            </a:r>
            <a:r>
              <a:rPr lang="en-US" sz="1400" dirty="0" smtClean="0"/>
              <a:t> Hermsen</a:t>
            </a:r>
            <a:endParaRPr lang="en-GB" sz="14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9620"/>
            <a:ext cx="860262" cy="129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27" y="2719621"/>
            <a:ext cx="939916" cy="129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01541" y="2340512"/>
            <a:ext cx="203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Onderwijscoördinatie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010014"/>
            <a:ext cx="39851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err="1" smtClean="0"/>
              <a:t>Pelle</a:t>
            </a:r>
            <a:r>
              <a:rPr lang="en-US" sz="1400" dirty="0" smtClean="0"/>
              <a:t> </a:t>
            </a:r>
            <a:r>
              <a:rPr lang="en-US" sz="1400" dirty="0" err="1" smtClean="0"/>
              <a:t>Alons</a:t>
            </a:r>
            <a:r>
              <a:rPr lang="en-US" sz="1400" dirty="0" smtClean="0"/>
              <a:t>        Suzanne Zuyderduyn      Anne </a:t>
            </a:r>
            <a:r>
              <a:rPr lang="en-US" sz="1400" dirty="0" err="1" smtClean="0"/>
              <a:t>Huijsman</a:t>
            </a:r>
            <a:endParaRPr lang="en-GB" sz="1400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4" y="4823651"/>
            <a:ext cx="864774" cy="1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2110" y="4468771"/>
            <a:ext cx="1207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Secretariaat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6089" y="6224013"/>
            <a:ext cx="4139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Sindy</a:t>
            </a:r>
            <a:r>
              <a:rPr lang="en-US" sz="1400" dirty="0" smtClean="0"/>
              <a:t> </a:t>
            </a:r>
            <a:r>
              <a:rPr lang="en-US" sz="1400" dirty="0" err="1" smtClean="0"/>
              <a:t>Rijnvis</a:t>
            </a:r>
            <a:r>
              <a:rPr lang="en-US" sz="1400" dirty="0" smtClean="0"/>
              <a:t>      Brenda </a:t>
            </a:r>
            <a:r>
              <a:rPr lang="en-US" sz="1400" dirty="0" err="1" smtClean="0"/>
              <a:t>Boekhoud</a:t>
            </a:r>
            <a:r>
              <a:rPr lang="en-US" sz="1400" dirty="0" smtClean="0"/>
              <a:t>         Danielle Rietdijk</a:t>
            </a:r>
            <a:endParaRPr lang="en-GB" sz="1400" dirty="0"/>
          </a:p>
        </p:txBody>
      </p:sp>
      <p:sp>
        <p:nvSpPr>
          <p:cNvPr id="23" name="Rectangle 22"/>
          <p:cNvSpPr/>
          <p:nvPr/>
        </p:nvSpPr>
        <p:spPr>
          <a:xfrm>
            <a:off x="4896531" y="2340512"/>
            <a:ext cx="2224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Onderwijskundig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advies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96701" y="3963847"/>
            <a:ext cx="264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Sven van </a:t>
            </a:r>
            <a:r>
              <a:rPr lang="en-US" sz="1400" dirty="0" err="1" smtClean="0"/>
              <a:t>Touw</a:t>
            </a:r>
            <a:r>
              <a:rPr lang="en-US" sz="1400" dirty="0" smtClean="0"/>
              <a:t>    </a:t>
            </a:r>
            <a:r>
              <a:rPr lang="en-US" sz="1400" dirty="0" err="1" smtClean="0"/>
              <a:t>Adriaan</a:t>
            </a:r>
            <a:r>
              <a:rPr lang="en-US" sz="1400" dirty="0" smtClean="0"/>
              <a:t> Norbart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52537" y="4468771"/>
            <a:ext cx="1367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Kwaliteitszorg</a:t>
            </a:r>
            <a:endParaRPr lang="en-GB" sz="1600" b="1" dirty="0"/>
          </a:p>
        </p:txBody>
      </p:sp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90" y="4781235"/>
            <a:ext cx="892414" cy="130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305051" y="4449046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Skillslab</a:t>
            </a:r>
            <a:r>
              <a:rPr lang="en-US" sz="1600" b="1" dirty="0" smtClean="0"/>
              <a:t> </a:t>
            </a:r>
            <a:endParaRPr lang="en-GB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228154" y="6111872"/>
            <a:ext cx="11562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err="1" smtClean="0"/>
              <a:t>Reinier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van  </a:t>
            </a:r>
            <a:r>
              <a:rPr lang="en-US" sz="1400" dirty="0" err="1" smtClean="0"/>
              <a:t>Antwerpen</a:t>
            </a:r>
            <a:endParaRPr lang="en-US" sz="1400" dirty="0" smtClean="0"/>
          </a:p>
        </p:txBody>
      </p:sp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33" y="4804520"/>
            <a:ext cx="821337" cy="129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672775" y="4472319"/>
            <a:ext cx="1099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Roostering</a:t>
            </a:r>
            <a:endParaRPr lang="en-GB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92815" y="6145173"/>
            <a:ext cx="188994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Joke  </a:t>
            </a:r>
          </a:p>
          <a:p>
            <a:pPr algn="ctr"/>
            <a:r>
              <a:rPr lang="en-US" sz="1400" dirty="0" smtClean="0"/>
              <a:t>van Duijvenbode</a:t>
            </a:r>
          </a:p>
          <a:p>
            <a:pPr algn="ctr"/>
            <a:endParaRPr lang="en-US" sz="1400" dirty="0" err="1" smtClean="0"/>
          </a:p>
        </p:txBody>
      </p:sp>
      <p:pic>
        <p:nvPicPr>
          <p:cNvPr id="38" name="Afbeelding 6" descr="Kleur-balk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648"/>
            <a:ext cx="1431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60" y="4823651"/>
            <a:ext cx="864774" cy="1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68" y="4835111"/>
            <a:ext cx="850112" cy="128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4121"/>
            <a:ext cx="979967" cy="12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06" y="2683574"/>
            <a:ext cx="947047" cy="128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354438" y="93394"/>
            <a:ext cx="2484726" cy="2065557"/>
          </a:xfrm>
          <a:prstGeom prst="rect">
            <a:avLst/>
          </a:prstGeom>
          <a:noFill/>
          <a:ln>
            <a:solidFill>
              <a:srgbClr val="94B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981" y="2387704"/>
            <a:ext cx="4352431" cy="1883919"/>
          </a:xfrm>
          <a:prstGeom prst="rect">
            <a:avLst/>
          </a:prstGeom>
          <a:noFill/>
          <a:ln>
            <a:solidFill>
              <a:srgbClr val="94B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549943" y="2387705"/>
            <a:ext cx="2974385" cy="1901282"/>
          </a:xfrm>
          <a:prstGeom prst="rect">
            <a:avLst/>
          </a:prstGeom>
          <a:noFill/>
          <a:ln>
            <a:solidFill>
              <a:srgbClr val="94B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88652" y="4424554"/>
            <a:ext cx="2795225" cy="2172797"/>
          </a:xfrm>
          <a:prstGeom prst="rect">
            <a:avLst/>
          </a:prstGeom>
          <a:noFill/>
          <a:ln>
            <a:solidFill>
              <a:srgbClr val="94B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950049" y="4435398"/>
            <a:ext cx="1568539" cy="2161953"/>
          </a:xfrm>
          <a:prstGeom prst="rect">
            <a:avLst/>
          </a:prstGeom>
          <a:noFill/>
          <a:ln>
            <a:solidFill>
              <a:srgbClr val="94B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567044" y="4435398"/>
            <a:ext cx="1453159" cy="2161953"/>
          </a:xfrm>
          <a:prstGeom prst="rect">
            <a:avLst/>
          </a:prstGeom>
          <a:noFill/>
          <a:ln>
            <a:solidFill>
              <a:srgbClr val="94B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079713" y="4435398"/>
            <a:ext cx="1453159" cy="2161953"/>
          </a:xfrm>
          <a:prstGeom prst="rect">
            <a:avLst/>
          </a:prstGeom>
          <a:noFill/>
          <a:ln>
            <a:solidFill>
              <a:srgbClr val="94B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31224" y="845240"/>
            <a:ext cx="461665" cy="534306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ONDERWIJSTEAM BACHELOR KLINISCHE TECHNOLOGIE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2371" y="103665"/>
            <a:ext cx="1901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4"/>
              </a:rPr>
              <a:t>Bachelor-KT@tudelft.nl</a:t>
            </a:r>
            <a:endParaRPr lang="en-US" sz="1400" dirty="0" smtClean="0"/>
          </a:p>
          <a:p>
            <a:r>
              <a:rPr lang="en-US" sz="1400" dirty="0" smtClean="0">
                <a:hlinkClick r:id="rId15"/>
              </a:rPr>
              <a:t>Roosters-KT@tudelft.nl</a:t>
            </a:r>
            <a:endParaRPr lang="en-US" sz="1400" dirty="0" smtClean="0"/>
          </a:p>
          <a:p>
            <a:r>
              <a:rPr lang="en-US" sz="1400" dirty="0" smtClean="0">
                <a:hlinkClick r:id="rId16"/>
              </a:rPr>
              <a:t>Skillslab-KT@tudelft.nl</a:t>
            </a:r>
            <a:endParaRPr lang="en-US" sz="1400" dirty="0" smtClean="0"/>
          </a:p>
          <a:p>
            <a:endParaRPr lang="en-GB" sz="1400" dirty="0"/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915" y="2719620"/>
            <a:ext cx="860262" cy="129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32F657A562C48BAAF58A8FD95C811" ma:contentTypeVersion="4" ma:contentTypeDescription="Create a new document." ma:contentTypeScope="" ma:versionID="aa521d5521ca56a16e97eb327258362d">
  <xsd:schema xmlns:xsd="http://www.w3.org/2001/XMLSchema" xmlns:xs="http://www.w3.org/2001/XMLSchema" xmlns:p="http://schemas.microsoft.com/office/2006/metadata/properties" xmlns:ns2="79f12cac-e32f-46a3-afcd-b29263165a41" targetNamespace="http://schemas.microsoft.com/office/2006/metadata/properties" ma:root="true" ma:fieldsID="09af971df1f9cff0e4bf554ad8df4539" ns2:_="">
    <xsd:import namespace="79f12cac-e32f-46a3-afcd-b29263165a41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12cac-e32f-46a3-afcd-b29263165a4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ddb8a3c1-9d30-4566-a99f-171146b76220}" ma:internalName="TaxCatchAll" ma:showField="CatchAllData" ma:web="79f12cac-e32f-46a3-afcd-b29263165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f12cac-e32f-46a3-afcd-b29263165a41">
      <Value>7</Value>
    </TaxCatchAll>
  </documentManagement>
</p:properties>
</file>

<file path=customXml/itemProps1.xml><?xml version="1.0" encoding="utf-8"?>
<ds:datastoreItem xmlns:ds="http://schemas.openxmlformats.org/officeDocument/2006/customXml" ds:itemID="{963427A0-EAA1-44DC-8250-AF56716106EB}"/>
</file>

<file path=customXml/itemProps2.xml><?xml version="1.0" encoding="utf-8"?>
<ds:datastoreItem xmlns:ds="http://schemas.openxmlformats.org/officeDocument/2006/customXml" ds:itemID="{3007EEA9-5185-412E-8489-2B9ACCDDA9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800DA-430F-4A1A-B702-FDBD2226B9EB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6c79ce3-9891-4597-8bba-90c7cbccd74b"/>
    <ds:schemaRef ds:uri="http://schemas.microsoft.com/office/2006/documentManagement/types"/>
    <ds:schemaRef ds:uri="http://purl.org/dc/terms/"/>
    <ds:schemaRef ds:uri="http://schemas.microsoft.com/office/infopath/2007/PartnerControls"/>
    <ds:schemaRef ds:uri="79f12cac-e32f-46a3-afcd-b29263165a4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43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LUMC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Zuyderduyn, S. (DOO)</dc:creator>
  <cp:lastModifiedBy>Pelle Alons</cp:lastModifiedBy>
  <cp:revision>25</cp:revision>
  <dcterms:created xsi:type="dcterms:W3CDTF">2017-08-28T08:12:32Z</dcterms:created>
  <dcterms:modified xsi:type="dcterms:W3CDTF">2017-09-07T15:00:41Z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0x01010054E32F657A562C48BAAF58A8FD95C811</vt:lpwstr>
  </property>
  <property fmtid="{D5CDD505-2E9C-101B-9397-08002B2CF9AE}" pid="3" name="ma42f7d9dc8f476dac6baf3414497394">
    <vt:lpwstr>2012-2013|23919b85-e635-4430-84cc-9429f0539c41</vt:lpwstr>
  </property>
  <property fmtid="{D5CDD505-2E9C-101B-9397-08002B2CF9AE}" pid="4" name="Academisch Jaar">
    <vt:lpwstr>7;#2012-2013|23919b85-e635-4430-84cc-9429f0539c41</vt:lpwstr>
  </property>
  <property fmtid="{D5CDD505-2E9C-101B-9397-08002B2CF9AE}" pid="5" name="TaxCatchAll">
    <vt:lpwstr>7;#</vt:lpwstr>
  </property>
  <property fmtid="{D5CDD505-2E9C-101B-9397-08002B2CF9AE}" pid="6" name="Categorie">
    <vt:lpwstr>;#Docentenhandleiding;#</vt:lpwstr>
  </property>
  <property fmtid="{D5CDD505-2E9C-101B-9397-08002B2CF9AE}" pid="7" name="Studie">
    <vt:lpwstr>;#BSc;#MSc;#</vt:lpwstr>
  </property>
  <property fmtid="{D5CDD505-2E9C-101B-9397-08002B2CF9AE}" pid="8" name="Leerjaar">
    <vt:lpwstr>;#n.v.t.;#</vt:lpwstr>
  </property>
</Properties>
</file>